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9" r:id="rId2"/>
  </p:sldIdLst>
  <p:sldSz cx="6858000" cy="5143500"/>
  <p:notesSz cx="6858000" cy="9947275"/>
  <p:defaultTextStyle>
    <a:defPPr>
      <a:defRPr lang="ru-RU"/>
    </a:defPPr>
    <a:lvl1pPr marL="0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1pPr>
    <a:lvl2pPr marL="389594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2pPr>
    <a:lvl3pPr marL="779189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3pPr>
    <a:lvl4pPr marL="1168783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4pPr>
    <a:lvl5pPr marL="1558377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5pPr>
    <a:lvl6pPr marL="1947972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6pPr>
    <a:lvl7pPr marL="233756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7pPr>
    <a:lvl8pPr marL="2727161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8pPr>
    <a:lvl9pPr marL="3116756" algn="l" defTabSz="779189" rtl="0" eaLnBrk="1" latinLnBrk="0" hangingPunct="1">
      <a:defRPr sz="15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8E5"/>
    <a:srgbClr val="213B76"/>
    <a:srgbClr val="FFFFCC"/>
    <a:srgbClr val="FFFF99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75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66913A-EA86-4EEA-B300-19390AF90F45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DFD70-C27B-4327-BE43-2443532170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63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DFD70-C27B-4327-BE43-24435321704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90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841772"/>
            <a:ext cx="58293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2701528"/>
            <a:ext cx="51435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646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0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273844"/>
            <a:ext cx="1478756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73844"/>
            <a:ext cx="4350544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80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71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282305"/>
            <a:ext cx="5915025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3442099"/>
            <a:ext cx="5915025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1369219"/>
            <a:ext cx="291465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3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273845"/>
            <a:ext cx="5915025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260872"/>
            <a:ext cx="2901255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1878806"/>
            <a:ext cx="2901255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260872"/>
            <a:ext cx="2915543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1878806"/>
            <a:ext cx="2915543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79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2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740570"/>
            <a:ext cx="3471863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2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342900"/>
            <a:ext cx="2211884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740570"/>
            <a:ext cx="3471863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1543050"/>
            <a:ext cx="2211884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43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273845"/>
            <a:ext cx="591502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1369219"/>
            <a:ext cx="5915025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EFA81-8BD1-4098-8B6E-3B6AB627E7F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4767264"/>
            <a:ext cx="23145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4767264"/>
            <a:ext cx="15430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32873-E971-48CC-96E8-F6EF6C20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1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39" y="941759"/>
            <a:ext cx="6637623" cy="168569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Мэр муниципального образования «Городской округ Ногликский» - глава администрации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939" y="1289560"/>
            <a:ext cx="1302528" cy="24435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вице-мэр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0604" y="1289560"/>
            <a:ext cx="1302528" cy="24435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Вице-мэр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94946" y="1289560"/>
            <a:ext cx="1525099" cy="24435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Управляющий делами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3486" y="1228775"/>
            <a:ext cx="999122" cy="44629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организации работы в селах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03485" y="1841213"/>
            <a:ext cx="999122" cy="55102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мобилизационной подготовке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479" y="1682106"/>
            <a:ext cx="1322263" cy="600497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департамента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экономического развития, строительства, жилищно-коммунального и дорожного хозяйства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3341" y="2886771"/>
            <a:ext cx="1114401" cy="4198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строительства и архитектуры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0056" y="3462614"/>
            <a:ext cx="1117686" cy="39360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дорожного хозяйства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0056" y="2432375"/>
            <a:ext cx="1117686" cy="298378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</a:t>
            </a:r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экономики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72571" y="1602946"/>
            <a:ext cx="11474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Организационно-контрольный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73150" y="1983837"/>
            <a:ext cx="1146313" cy="54148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бухгалтерского учета, отчетности и закупок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72573" y="2609880"/>
            <a:ext cx="2009126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кадровому обеспечению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74922" y="2915055"/>
            <a:ext cx="2006777" cy="21544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правовому обеспечению</a:t>
            </a:r>
            <a:endParaRPr lang="ru-RU" sz="8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5605" y="3804977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связям с общественностью и СМИ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72573" y="3239608"/>
            <a:ext cx="2009126" cy="461665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автоматизации и информационно-телекоммуникационным системам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65605" y="4240241"/>
            <a:ext cx="2009126" cy="338554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материально-техническому обеспечению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flipH="1">
            <a:off x="4104932" y="1537207"/>
            <a:ext cx="2932" cy="2738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2182638" y="1684269"/>
            <a:ext cx="1301299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образования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 стрелкой 36"/>
          <p:cNvCxnSpPr>
            <a:endCxn id="14" idx="1"/>
          </p:cNvCxnSpPr>
          <p:nvPr/>
        </p:nvCxnSpPr>
        <p:spPr>
          <a:xfrm flipV="1">
            <a:off x="4107859" y="1763473"/>
            <a:ext cx="164712" cy="15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4107090" y="2290241"/>
            <a:ext cx="165481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104854" y="2706704"/>
            <a:ext cx="165482" cy="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4104855" y="3010229"/>
            <a:ext cx="165481" cy="1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V="1">
            <a:off x="4104390" y="3443135"/>
            <a:ext cx="172965" cy="9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4103171" y="3894286"/>
            <a:ext cx="168894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>
            <a:off x="4099273" y="4280423"/>
            <a:ext cx="167717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5565340" y="1451922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>
            <a:off x="5565339" y="2140356"/>
            <a:ext cx="1381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5565339" y="1130063"/>
            <a:ext cx="1" cy="1010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5" idx="0"/>
          </p:cNvCxnSpPr>
          <p:nvPr/>
        </p:nvCxnSpPr>
        <p:spPr>
          <a:xfrm>
            <a:off x="4657495" y="111032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>
            <a:off x="2606079" y="1119198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719215" y="1111754"/>
            <a:ext cx="1" cy="1792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flipH="1">
            <a:off x="716031" y="1523646"/>
            <a:ext cx="4410" cy="1584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54542" y="2291982"/>
            <a:ext cx="0" cy="14070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endCxn id="12" idx="1"/>
          </p:cNvCxnSpPr>
          <p:nvPr/>
        </p:nvCxnSpPr>
        <p:spPr>
          <a:xfrm>
            <a:off x="154542" y="258156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154542" y="309668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154542" y="370462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Прямоугольник 92"/>
          <p:cNvSpPr/>
          <p:nvPr/>
        </p:nvSpPr>
        <p:spPr>
          <a:xfrm>
            <a:off x="2181400" y="2150558"/>
            <a:ext cx="1302537" cy="531282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 культуры, спорта, молодежной политики и развития туризма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2194065" y="3302087"/>
            <a:ext cx="1289872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по опеке и попечительству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2189131" y="3777098"/>
            <a:ext cx="1287073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социальным вопросам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2183406" y="2827076"/>
            <a:ext cx="1301301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Ответственный секретарь </a:t>
            </a:r>
            <a:r>
              <a:rPr lang="ru-RU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КДНиЗП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flipH="1">
            <a:off x="2042870" y="1533916"/>
            <a:ext cx="3017" cy="2878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>
            <a:off x="2045887" y="1844795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>
            <a:off x="2055535" y="2409985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Прямая со стрелкой 102"/>
          <p:cNvCxnSpPr/>
          <p:nvPr/>
        </p:nvCxnSpPr>
        <p:spPr>
          <a:xfrm>
            <a:off x="2045886" y="2995502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 стрелкой 103"/>
          <p:cNvCxnSpPr/>
          <p:nvPr/>
        </p:nvCxnSpPr>
        <p:spPr>
          <a:xfrm>
            <a:off x="2055535" y="3462613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Прямая со стрелкой 104"/>
          <p:cNvCxnSpPr/>
          <p:nvPr/>
        </p:nvCxnSpPr>
        <p:spPr>
          <a:xfrm>
            <a:off x="2053617" y="3937624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Прямоугольник 119"/>
          <p:cNvSpPr/>
          <p:nvPr/>
        </p:nvSpPr>
        <p:spPr>
          <a:xfrm>
            <a:off x="2196864" y="4252109"/>
            <a:ext cx="1287073" cy="321053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по КМНС 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2" name="Прямая со стрелкой 121"/>
          <p:cNvCxnSpPr/>
          <p:nvPr/>
        </p:nvCxnSpPr>
        <p:spPr>
          <a:xfrm>
            <a:off x="2061350" y="4412635"/>
            <a:ext cx="135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427275" y="131568"/>
            <a:ext cx="2177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решением Собрания муниципального</a:t>
            </a:r>
          </a:p>
          <a:p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«Городской округ </a:t>
            </a:r>
            <a:r>
              <a:rPr 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от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 </a:t>
            </a:r>
            <a:r>
              <a:rPr 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</a:t>
            </a: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85479" y="690370"/>
            <a:ext cx="6548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администрации муниципального образования «Городской округ </a:t>
            </a:r>
            <a:r>
              <a:rPr lang="ru-RU" sz="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Ногликский</a:t>
            </a:r>
            <a:r>
              <a:rPr lang="ru-RU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3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2634</TotalTime>
  <Words>133</Words>
  <Application>Microsoft Office PowerPoint</Application>
  <PresentationFormat>Произвольный</PresentationFormat>
  <Paragraphs>28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И. Полетаева</dc:creator>
  <cp:lastModifiedBy>Анастасия С. Фомина</cp:lastModifiedBy>
  <cp:revision>86</cp:revision>
  <cp:lastPrinted>2020-02-18T01:37:43Z</cp:lastPrinted>
  <dcterms:created xsi:type="dcterms:W3CDTF">2020-01-16T03:58:48Z</dcterms:created>
  <dcterms:modified xsi:type="dcterms:W3CDTF">2020-02-18T23:27:05Z</dcterms:modified>
</cp:coreProperties>
</file>