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3"/>
  </p:notesMasterIdLst>
  <p:sldIdLst>
    <p:sldId id="269" r:id="rId2"/>
  </p:sldIdLst>
  <p:sldSz cx="6858000" cy="5143500"/>
  <p:notesSz cx="6807200" cy="9939338"/>
  <p:defaultTextStyle>
    <a:defPPr>
      <a:defRPr lang="ru-RU"/>
    </a:defPPr>
    <a:lvl1pPr marL="0" algn="l" defTabSz="779189" rtl="0" eaLnBrk="1" latinLnBrk="0" hangingPunct="1">
      <a:defRPr sz="1534" kern="1200">
        <a:solidFill>
          <a:schemeClr val="tx1"/>
        </a:solidFill>
        <a:latin typeface="+mn-lt"/>
        <a:ea typeface="+mn-ea"/>
        <a:cs typeface="+mn-cs"/>
      </a:defRPr>
    </a:lvl1pPr>
    <a:lvl2pPr marL="389594" algn="l" defTabSz="779189" rtl="0" eaLnBrk="1" latinLnBrk="0" hangingPunct="1">
      <a:defRPr sz="1534" kern="1200">
        <a:solidFill>
          <a:schemeClr val="tx1"/>
        </a:solidFill>
        <a:latin typeface="+mn-lt"/>
        <a:ea typeface="+mn-ea"/>
        <a:cs typeface="+mn-cs"/>
      </a:defRPr>
    </a:lvl2pPr>
    <a:lvl3pPr marL="779189" algn="l" defTabSz="779189" rtl="0" eaLnBrk="1" latinLnBrk="0" hangingPunct="1">
      <a:defRPr sz="1534" kern="1200">
        <a:solidFill>
          <a:schemeClr val="tx1"/>
        </a:solidFill>
        <a:latin typeface="+mn-lt"/>
        <a:ea typeface="+mn-ea"/>
        <a:cs typeface="+mn-cs"/>
      </a:defRPr>
    </a:lvl3pPr>
    <a:lvl4pPr marL="1168783" algn="l" defTabSz="779189" rtl="0" eaLnBrk="1" latinLnBrk="0" hangingPunct="1">
      <a:defRPr sz="1534" kern="1200">
        <a:solidFill>
          <a:schemeClr val="tx1"/>
        </a:solidFill>
        <a:latin typeface="+mn-lt"/>
        <a:ea typeface="+mn-ea"/>
        <a:cs typeface="+mn-cs"/>
      </a:defRPr>
    </a:lvl4pPr>
    <a:lvl5pPr marL="1558377" algn="l" defTabSz="779189" rtl="0" eaLnBrk="1" latinLnBrk="0" hangingPunct="1">
      <a:defRPr sz="1534" kern="1200">
        <a:solidFill>
          <a:schemeClr val="tx1"/>
        </a:solidFill>
        <a:latin typeface="+mn-lt"/>
        <a:ea typeface="+mn-ea"/>
        <a:cs typeface="+mn-cs"/>
      </a:defRPr>
    </a:lvl5pPr>
    <a:lvl6pPr marL="1947972" algn="l" defTabSz="779189" rtl="0" eaLnBrk="1" latinLnBrk="0" hangingPunct="1">
      <a:defRPr sz="1534" kern="1200">
        <a:solidFill>
          <a:schemeClr val="tx1"/>
        </a:solidFill>
        <a:latin typeface="+mn-lt"/>
        <a:ea typeface="+mn-ea"/>
        <a:cs typeface="+mn-cs"/>
      </a:defRPr>
    </a:lvl6pPr>
    <a:lvl7pPr marL="2337566" algn="l" defTabSz="779189" rtl="0" eaLnBrk="1" latinLnBrk="0" hangingPunct="1">
      <a:defRPr sz="1534" kern="1200">
        <a:solidFill>
          <a:schemeClr val="tx1"/>
        </a:solidFill>
        <a:latin typeface="+mn-lt"/>
        <a:ea typeface="+mn-ea"/>
        <a:cs typeface="+mn-cs"/>
      </a:defRPr>
    </a:lvl7pPr>
    <a:lvl8pPr marL="2727161" algn="l" defTabSz="779189" rtl="0" eaLnBrk="1" latinLnBrk="0" hangingPunct="1">
      <a:defRPr sz="1534" kern="1200">
        <a:solidFill>
          <a:schemeClr val="tx1"/>
        </a:solidFill>
        <a:latin typeface="+mn-lt"/>
        <a:ea typeface="+mn-ea"/>
        <a:cs typeface="+mn-cs"/>
      </a:defRPr>
    </a:lvl8pPr>
    <a:lvl9pPr marL="3116756" algn="l" defTabSz="779189" rtl="0" eaLnBrk="1" latinLnBrk="0" hangingPunct="1">
      <a:defRPr sz="153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8E5"/>
    <a:srgbClr val="213B76"/>
    <a:srgbClr val="FFFFCC"/>
    <a:srgbClr val="FFFF99"/>
    <a:srgbClr val="FFF2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07" autoAdjust="0"/>
    <p:restoredTop sz="94729"/>
  </p:normalViewPr>
  <p:slideViewPr>
    <p:cSldViewPr snapToGrid="0">
      <p:cViewPr varScale="1">
        <p:scale>
          <a:sx n="145" d="100"/>
          <a:sy n="145" d="100"/>
        </p:scale>
        <p:origin x="1758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9786" cy="498078"/>
          </a:xfrm>
          <a:prstGeom prst="rect">
            <a:avLst/>
          </a:prstGeom>
        </p:spPr>
        <p:txBody>
          <a:bodyPr vert="horz" lIns="91107" tIns="45554" rIns="91107" bIns="45554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5839" y="0"/>
            <a:ext cx="2949786" cy="498078"/>
          </a:xfrm>
          <a:prstGeom prst="rect">
            <a:avLst/>
          </a:prstGeom>
        </p:spPr>
        <p:txBody>
          <a:bodyPr vert="horz" lIns="91107" tIns="45554" rIns="91107" bIns="45554" rtlCol="0"/>
          <a:lstStyle>
            <a:lvl1pPr algn="r">
              <a:defRPr sz="1200"/>
            </a:lvl1pPr>
          </a:lstStyle>
          <a:p>
            <a:fld id="{0D66913A-EA86-4EEA-B300-19390AF90F45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73575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107" tIns="45554" rIns="91107" bIns="45554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0721" y="4784081"/>
            <a:ext cx="5445760" cy="3913238"/>
          </a:xfrm>
          <a:prstGeom prst="rect">
            <a:avLst/>
          </a:prstGeom>
        </p:spPr>
        <p:txBody>
          <a:bodyPr vert="horz" lIns="91107" tIns="45554" rIns="91107" bIns="45554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41261"/>
            <a:ext cx="2949786" cy="498078"/>
          </a:xfrm>
          <a:prstGeom prst="rect">
            <a:avLst/>
          </a:prstGeom>
        </p:spPr>
        <p:txBody>
          <a:bodyPr vert="horz" lIns="91107" tIns="45554" rIns="91107" bIns="45554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5839" y="9441261"/>
            <a:ext cx="2949786" cy="498078"/>
          </a:xfrm>
          <a:prstGeom prst="rect">
            <a:avLst/>
          </a:prstGeom>
        </p:spPr>
        <p:txBody>
          <a:bodyPr vert="horz" lIns="91107" tIns="45554" rIns="91107" bIns="45554" rtlCol="0" anchor="b"/>
          <a:lstStyle>
            <a:lvl1pPr algn="r">
              <a:defRPr sz="1200"/>
            </a:lvl1pPr>
          </a:lstStyle>
          <a:p>
            <a:fld id="{5C2DFD70-C27B-4327-BE43-2443532170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25639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2DFD70-C27B-4327-BE43-244353217046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89040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841772"/>
            <a:ext cx="58293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2701528"/>
            <a:ext cx="51435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EFA81-8BD1-4098-8B6E-3B6AB627E7F4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32873-E971-48CC-96E8-F6EF6C200D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56461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EFA81-8BD1-4098-8B6E-3B6AB627E7F4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32873-E971-48CC-96E8-F6EF6C200D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10330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273844"/>
            <a:ext cx="1478756" cy="4358879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273844"/>
            <a:ext cx="4350544" cy="435887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EFA81-8BD1-4098-8B6E-3B6AB627E7F4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32873-E971-48CC-96E8-F6EF6C200D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30802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EFA81-8BD1-4098-8B6E-3B6AB627E7F4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32873-E971-48CC-96E8-F6EF6C200D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1712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1282305"/>
            <a:ext cx="5915025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3442099"/>
            <a:ext cx="5915025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EFA81-8BD1-4098-8B6E-3B6AB627E7F4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32873-E971-48CC-96E8-F6EF6C200D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46812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1369219"/>
            <a:ext cx="2914650" cy="326350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1369219"/>
            <a:ext cx="2914650" cy="326350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EFA81-8BD1-4098-8B6E-3B6AB627E7F4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32873-E971-48CC-96E8-F6EF6C200D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12361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273845"/>
            <a:ext cx="5915025" cy="99417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1260872"/>
            <a:ext cx="2901255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1878806"/>
            <a:ext cx="2901255" cy="276344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1260872"/>
            <a:ext cx="2915543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1878806"/>
            <a:ext cx="2915543" cy="276344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EFA81-8BD1-4098-8B6E-3B6AB627E7F4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32873-E971-48CC-96E8-F6EF6C200D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8358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EFA81-8BD1-4098-8B6E-3B6AB627E7F4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32873-E971-48CC-96E8-F6EF6C200D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47935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EFA81-8BD1-4098-8B6E-3B6AB627E7F4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32873-E971-48CC-96E8-F6EF6C200D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04270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342900"/>
            <a:ext cx="2211884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740570"/>
            <a:ext cx="3471863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1543050"/>
            <a:ext cx="2211884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EFA81-8BD1-4098-8B6E-3B6AB627E7F4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32873-E971-48CC-96E8-F6EF6C200D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05291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342900"/>
            <a:ext cx="2211884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740570"/>
            <a:ext cx="3471863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1543050"/>
            <a:ext cx="2211884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EFA81-8BD1-4098-8B6E-3B6AB627E7F4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32873-E971-48CC-96E8-F6EF6C200D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40432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273845"/>
            <a:ext cx="591502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1369219"/>
            <a:ext cx="5915025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4767264"/>
            <a:ext cx="154305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6EFA81-8BD1-4098-8B6E-3B6AB627E7F4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4767264"/>
            <a:ext cx="231457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4767264"/>
            <a:ext cx="154305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C32873-E971-48CC-96E8-F6EF6C200D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78143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939" y="941759"/>
            <a:ext cx="6637623" cy="168569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Мэр муниципального образования «Городской округ Ногликский» - глава администрации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8938" y="1289559"/>
            <a:ext cx="1806191" cy="694278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Первый вице-мэр, организует работу  департамента экономического развития, строительства, жилищно-коммунального и дорожного хозяйства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110527" y="1282419"/>
            <a:ext cx="1608271" cy="705855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Вице-мэр, возглавляет </a:t>
            </a:r>
            <a:r>
              <a:rPr lang="ru-RU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организует </a:t>
            </a:r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работу  департамента социальной политики, наделенного статусом юридического лица</a:t>
            </a:r>
          </a:p>
          <a:p>
            <a:pPr algn="ctr"/>
            <a:endParaRPr lang="ru-RU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894946" y="1289559"/>
            <a:ext cx="1524517" cy="691773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Управляющий делами, организует работу организационно-правового департамента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703486" y="1228775"/>
            <a:ext cx="999122" cy="446295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Специалисты по организации работы в селах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703484" y="1710192"/>
            <a:ext cx="999122" cy="551024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Специалисты по мобилизационной подготовке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78938" y="2110011"/>
            <a:ext cx="1322263" cy="600497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Директор департамента экономического развития, строительства, жилищно-коммунального и дорожного хозяйства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86800" y="3314676"/>
            <a:ext cx="1114401" cy="419825"/>
          </a:xfrm>
          <a:prstGeom prst="rect">
            <a:avLst/>
          </a:prstGeom>
          <a:ln w="63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Отдел строительства и архитектуры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83515" y="3890519"/>
            <a:ext cx="1117686" cy="393604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Отдел жилищно-коммунального и дорожного хозяйства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283515" y="2860280"/>
            <a:ext cx="1117686" cy="298378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Отдел экономики 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4165412" y="2105389"/>
            <a:ext cx="1147472" cy="321053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Организационно-контрольный отдел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4165992" y="2470739"/>
            <a:ext cx="1146313" cy="541484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Отдел бухгалтерского учета, отчетности и закупок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164833" y="3082528"/>
            <a:ext cx="2009126" cy="215444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Специалисты по кадровому обеспечению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164833" y="3372582"/>
            <a:ext cx="2006777" cy="215444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Специалисты по правовому обеспечению</a:t>
            </a:r>
            <a:endParaRPr lang="ru-RU" sz="8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164833" y="4183443"/>
            <a:ext cx="2009126" cy="338554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Специалисты по связям с общественностью и СМИ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164833" y="3658509"/>
            <a:ext cx="2009126" cy="461665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Специалисты по автоматизации и информационно-телекоммуникационным системам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164833" y="4602435"/>
            <a:ext cx="2009126" cy="338554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Специалисты по материально-техническому обеспечению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2529779" y="2111455"/>
            <a:ext cx="1301299" cy="180230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Отдел образования</a:t>
            </a:r>
          </a:p>
        </p:txBody>
      </p:sp>
      <p:cxnSp>
        <p:nvCxnSpPr>
          <p:cNvPr id="37" name="Прямая со стрелкой 36"/>
          <p:cNvCxnSpPr/>
          <p:nvPr/>
        </p:nvCxnSpPr>
        <p:spPr>
          <a:xfrm flipV="1">
            <a:off x="3997717" y="2246233"/>
            <a:ext cx="164712" cy="153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 стрелкой 51"/>
          <p:cNvCxnSpPr/>
          <p:nvPr/>
        </p:nvCxnSpPr>
        <p:spPr>
          <a:xfrm>
            <a:off x="3996948" y="2713867"/>
            <a:ext cx="165481" cy="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 стрелкой 52"/>
          <p:cNvCxnSpPr/>
          <p:nvPr/>
        </p:nvCxnSpPr>
        <p:spPr>
          <a:xfrm>
            <a:off x="3996948" y="3197154"/>
            <a:ext cx="165482" cy="389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 стрелкой 53"/>
          <p:cNvCxnSpPr/>
          <p:nvPr/>
        </p:nvCxnSpPr>
        <p:spPr>
          <a:xfrm>
            <a:off x="3999352" y="3488475"/>
            <a:ext cx="165481" cy="151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 стрелкой 54"/>
          <p:cNvCxnSpPr/>
          <p:nvPr/>
        </p:nvCxnSpPr>
        <p:spPr>
          <a:xfrm flipV="1">
            <a:off x="3999352" y="3889341"/>
            <a:ext cx="172965" cy="921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 стрелкой 55"/>
          <p:cNvCxnSpPr/>
          <p:nvPr/>
        </p:nvCxnSpPr>
        <p:spPr>
          <a:xfrm>
            <a:off x="3999352" y="4356632"/>
            <a:ext cx="168894" cy="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 стрелкой 57"/>
          <p:cNvCxnSpPr/>
          <p:nvPr/>
        </p:nvCxnSpPr>
        <p:spPr>
          <a:xfrm>
            <a:off x="3999352" y="4738100"/>
            <a:ext cx="167717" cy="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 стрелкой 58"/>
          <p:cNvCxnSpPr/>
          <p:nvPr/>
        </p:nvCxnSpPr>
        <p:spPr>
          <a:xfrm>
            <a:off x="5565340" y="1451922"/>
            <a:ext cx="138145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 стрелкой 61"/>
          <p:cNvCxnSpPr/>
          <p:nvPr/>
        </p:nvCxnSpPr>
        <p:spPr>
          <a:xfrm>
            <a:off x="5565339" y="2033497"/>
            <a:ext cx="138145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>
            <a:cxnSpLocks/>
          </p:cNvCxnSpPr>
          <p:nvPr/>
        </p:nvCxnSpPr>
        <p:spPr>
          <a:xfrm flipH="1">
            <a:off x="5557608" y="1118244"/>
            <a:ext cx="6224" cy="133425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 стрелкой 43"/>
          <p:cNvCxnSpPr>
            <a:endCxn id="5" idx="0"/>
          </p:cNvCxnSpPr>
          <p:nvPr/>
        </p:nvCxnSpPr>
        <p:spPr>
          <a:xfrm flipH="1">
            <a:off x="4657205" y="1110328"/>
            <a:ext cx="290" cy="17923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Прямая со стрелкой 68"/>
          <p:cNvCxnSpPr/>
          <p:nvPr/>
        </p:nvCxnSpPr>
        <p:spPr>
          <a:xfrm>
            <a:off x="2885637" y="1122738"/>
            <a:ext cx="1" cy="17923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Прямая со стрелкой 70"/>
          <p:cNvCxnSpPr/>
          <p:nvPr/>
        </p:nvCxnSpPr>
        <p:spPr>
          <a:xfrm>
            <a:off x="719215" y="1111754"/>
            <a:ext cx="1" cy="17923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>
            <a:off x="148001" y="2719887"/>
            <a:ext cx="0" cy="140704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Прямая со стрелкой 88"/>
          <p:cNvCxnSpPr>
            <a:endCxn id="12" idx="1"/>
          </p:cNvCxnSpPr>
          <p:nvPr/>
        </p:nvCxnSpPr>
        <p:spPr>
          <a:xfrm>
            <a:off x="148001" y="3009469"/>
            <a:ext cx="13551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Прямая со стрелкой 89"/>
          <p:cNvCxnSpPr/>
          <p:nvPr/>
        </p:nvCxnSpPr>
        <p:spPr>
          <a:xfrm>
            <a:off x="148001" y="3524588"/>
            <a:ext cx="13551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Прямая со стрелкой 90"/>
          <p:cNvCxnSpPr/>
          <p:nvPr/>
        </p:nvCxnSpPr>
        <p:spPr>
          <a:xfrm>
            <a:off x="148001" y="4132529"/>
            <a:ext cx="13551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Прямоугольник 92"/>
          <p:cNvSpPr/>
          <p:nvPr/>
        </p:nvSpPr>
        <p:spPr>
          <a:xfrm>
            <a:off x="2535638" y="2360507"/>
            <a:ext cx="1280940" cy="359232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Отдел культуры, спорта, молодежной политики и развития туризма</a:t>
            </a:r>
          </a:p>
        </p:txBody>
      </p:sp>
      <p:sp>
        <p:nvSpPr>
          <p:cNvPr id="94" name="Прямоугольник 93"/>
          <p:cNvSpPr/>
          <p:nvPr/>
        </p:nvSpPr>
        <p:spPr>
          <a:xfrm>
            <a:off x="2531172" y="2768102"/>
            <a:ext cx="1289872" cy="236931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Специалисты по опеке и попечительству</a:t>
            </a:r>
          </a:p>
        </p:txBody>
      </p:sp>
      <p:sp>
        <p:nvSpPr>
          <p:cNvPr id="95" name="Прямоугольник 94"/>
          <p:cNvSpPr/>
          <p:nvPr/>
        </p:nvSpPr>
        <p:spPr>
          <a:xfrm>
            <a:off x="2538168" y="3055837"/>
            <a:ext cx="1261710" cy="259402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Специалисты по социальным вопросам </a:t>
            </a:r>
          </a:p>
        </p:txBody>
      </p:sp>
      <p:cxnSp>
        <p:nvCxnSpPr>
          <p:cNvPr id="99" name="Прямая со стрелкой 98"/>
          <p:cNvCxnSpPr/>
          <p:nvPr/>
        </p:nvCxnSpPr>
        <p:spPr>
          <a:xfrm>
            <a:off x="2397162" y="2236766"/>
            <a:ext cx="13551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Прямая со стрелкой 99"/>
          <p:cNvCxnSpPr/>
          <p:nvPr/>
        </p:nvCxnSpPr>
        <p:spPr>
          <a:xfrm>
            <a:off x="2394265" y="2534475"/>
            <a:ext cx="13551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Прямая со стрелкой 103"/>
          <p:cNvCxnSpPr/>
          <p:nvPr/>
        </p:nvCxnSpPr>
        <p:spPr>
          <a:xfrm>
            <a:off x="2397162" y="2854840"/>
            <a:ext cx="13551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Прямая со стрелкой 104"/>
          <p:cNvCxnSpPr/>
          <p:nvPr/>
        </p:nvCxnSpPr>
        <p:spPr>
          <a:xfrm>
            <a:off x="2402185" y="3185538"/>
            <a:ext cx="13551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Прямоугольник 119"/>
          <p:cNvSpPr/>
          <p:nvPr/>
        </p:nvSpPr>
        <p:spPr>
          <a:xfrm>
            <a:off x="2539268" y="3386724"/>
            <a:ext cx="1259510" cy="172815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Специалисты по КМНС </a:t>
            </a:r>
          </a:p>
        </p:txBody>
      </p:sp>
      <p:cxnSp>
        <p:nvCxnSpPr>
          <p:cNvPr id="122" name="Прямая со стрелкой 121"/>
          <p:cNvCxnSpPr/>
          <p:nvPr/>
        </p:nvCxnSpPr>
        <p:spPr>
          <a:xfrm>
            <a:off x="2402185" y="3473131"/>
            <a:ext cx="13551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TextBox 129"/>
          <p:cNvSpPr txBox="1"/>
          <p:nvPr/>
        </p:nvSpPr>
        <p:spPr>
          <a:xfrm>
            <a:off x="4427275" y="131568"/>
            <a:ext cx="21774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УТВЕРЖДЕНО</a:t>
            </a:r>
          </a:p>
          <a:p>
            <a:pPr algn="r"/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решением Собрания муниципального</a:t>
            </a:r>
          </a:p>
          <a:p>
            <a:pPr algn="r"/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 «Городской округ Ногликский» от  </a:t>
            </a:r>
            <a:r>
              <a:rPr lang="ru-RU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________ 2021  </a:t>
            </a:r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</a:t>
            </a:r>
            <a:r>
              <a:rPr lang="ru-RU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___</a:t>
            </a:r>
            <a:endParaRPr lang="ru-RU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85479" y="690370"/>
            <a:ext cx="654806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администрации муниципального образования «Городской округ </a:t>
            </a:r>
            <a:r>
              <a:rPr lang="ru-RU" sz="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Ногликский</a:t>
            </a:r>
            <a:r>
              <a:rPr lang="ru-RU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 flipH="1">
            <a:off x="2395593" y="1995546"/>
            <a:ext cx="1571" cy="273301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3999352" y="1988274"/>
            <a:ext cx="0" cy="274982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>
            <a:off x="842358" y="1988274"/>
            <a:ext cx="0" cy="12173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 стрелкой 65"/>
          <p:cNvCxnSpPr/>
          <p:nvPr/>
        </p:nvCxnSpPr>
        <p:spPr>
          <a:xfrm>
            <a:off x="3303782" y="1988274"/>
            <a:ext cx="0" cy="12173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 стрелкой 66"/>
          <p:cNvCxnSpPr/>
          <p:nvPr/>
        </p:nvCxnSpPr>
        <p:spPr>
          <a:xfrm>
            <a:off x="4657204" y="1981332"/>
            <a:ext cx="0" cy="12173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Прямоугольник 56"/>
          <p:cNvSpPr/>
          <p:nvPr/>
        </p:nvSpPr>
        <p:spPr>
          <a:xfrm>
            <a:off x="2539268" y="3616124"/>
            <a:ext cx="1259510" cy="220568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Специалисты по планированию </a:t>
            </a:r>
          </a:p>
        </p:txBody>
      </p:sp>
      <p:sp>
        <p:nvSpPr>
          <p:cNvPr id="60" name="Прямоугольник 59"/>
          <p:cNvSpPr/>
          <p:nvPr/>
        </p:nvSpPr>
        <p:spPr>
          <a:xfrm>
            <a:off x="2529779" y="3896935"/>
            <a:ext cx="1241218" cy="331638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Специалисты по правовому регулированию </a:t>
            </a:r>
          </a:p>
        </p:txBody>
      </p:sp>
      <p:sp>
        <p:nvSpPr>
          <p:cNvPr id="61" name="Прямоугольник 60"/>
          <p:cNvSpPr/>
          <p:nvPr/>
        </p:nvSpPr>
        <p:spPr>
          <a:xfrm>
            <a:off x="2529779" y="4279577"/>
            <a:ext cx="1241218" cy="239071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Специалисты по кадровым вопросам </a:t>
            </a:r>
          </a:p>
        </p:txBody>
      </p:sp>
      <p:sp>
        <p:nvSpPr>
          <p:cNvPr id="63" name="Прямоугольник 62"/>
          <p:cNvSpPr/>
          <p:nvPr/>
        </p:nvSpPr>
        <p:spPr>
          <a:xfrm>
            <a:off x="2529779" y="4575034"/>
            <a:ext cx="1241218" cy="365955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Специалисты по организационным вопросам </a:t>
            </a:r>
          </a:p>
        </p:txBody>
      </p:sp>
      <p:cxnSp>
        <p:nvCxnSpPr>
          <p:cNvPr id="64" name="Прямая со стрелкой 63"/>
          <p:cNvCxnSpPr/>
          <p:nvPr/>
        </p:nvCxnSpPr>
        <p:spPr>
          <a:xfrm>
            <a:off x="2402185" y="3726408"/>
            <a:ext cx="13551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Прямая со стрелкой 64"/>
          <p:cNvCxnSpPr/>
          <p:nvPr/>
        </p:nvCxnSpPr>
        <p:spPr>
          <a:xfrm>
            <a:off x="2402185" y="4062754"/>
            <a:ext cx="13551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Прямая со стрелкой 67"/>
          <p:cNvCxnSpPr/>
          <p:nvPr/>
        </p:nvCxnSpPr>
        <p:spPr>
          <a:xfrm>
            <a:off x="2402185" y="4399112"/>
            <a:ext cx="13551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Прямая со стрелкой 69"/>
          <p:cNvCxnSpPr>
            <a:cxnSpLocks/>
          </p:cNvCxnSpPr>
          <p:nvPr/>
        </p:nvCxnSpPr>
        <p:spPr>
          <a:xfrm>
            <a:off x="2394265" y="4728559"/>
            <a:ext cx="13551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Прямоугольник 71"/>
          <p:cNvSpPr/>
          <p:nvPr/>
        </p:nvSpPr>
        <p:spPr>
          <a:xfrm>
            <a:off x="5703484" y="2292787"/>
            <a:ext cx="999122" cy="319429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Специалисты РСП</a:t>
            </a:r>
          </a:p>
        </p:txBody>
      </p:sp>
      <p:cxnSp>
        <p:nvCxnSpPr>
          <p:cNvPr id="73" name="Прямая со стрелкой 72"/>
          <p:cNvCxnSpPr/>
          <p:nvPr/>
        </p:nvCxnSpPr>
        <p:spPr>
          <a:xfrm>
            <a:off x="5565339" y="2458167"/>
            <a:ext cx="138145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>
            <a:extLst>
              <a:ext uri="{FF2B5EF4-FFF2-40B4-BE49-F238E27FC236}">
                <a16:creationId xmlns="" xmlns:a16="http://schemas.microsoft.com/office/drawing/2014/main" id="{96B816A2-D518-4338-A7ED-57F1089E5CAE}"/>
              </a:ext>
            </a:extLst>
          </p:cNvPr>
          <p:cNvSpPr/>
          <p:nvPr/>
        </p:nvSpPr>
        <p:spPr>
          <a:xfrm>
            <a:off x="1456677" y="2103069"/>
            <a:ext cx="904828" cy="607439"/>
          </a:xfrm>
          <a:prstGeom prst="rect">
            <a:avLst/>
          </a:prstGeom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 деятельностью  муниципальной </a:t>
            </a:r>
            <a:r>
              <a:rPr lang="ru-RU" sz="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КДНиЗП</a:t>
            </a:r>
            <a:endParaRPr lang="ru-RU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7" name="Прямая со стрелкой 26">
            <a:extLst>
              <a:ext uri="{FF2B5EF4-FFF2-40B4-BE49-F238E27FC236}">
                <a16:creationId xmlns="" xmlns:a16="http://schemas.microsoft.com/office/drawing/2014/main" id="{A2FB9776-1439-44E7-924B-DA04914A364B}"/>
              </a:ext>
            </a:extLst>
          </p:cNvPr>
          <p:cNvCxnSpPr/>
          <p:nvPr/>
        </p:nvCxnSpPr>
        <p:spPr>
          <a:xfrm flipH="1">
            <a:off x="1935592" y="1868271"/>
            <a:ext cx="177892" cy="2417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4" name="Прямоугольник 73"/>
          <p:cNvSpPr/>
          <p:nvPr/>
        </p:nvSpPr>
        <p:spPr>
          <a:xfrm>
            <a:off x="1462777" y="2854840"/>
            <a:ext cx="905500" cy="378231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Ответственный секретарь </a:t>
            </a:r>
            <a:r>
              <a:rPr lang="ru-RU" sz="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КДНиЗП</a:t>
            </a:r>
            <a:endParaRPr lang="ru-RU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5" name="Прямая со стрелкой 74"/>
          <p:cNvCxnSpPr/>
          <p:nvPr/>
        </p:nvCxnSpPr>
        <p:spPr>
          <a:xfrm>
            <a:off x="1909091" y="2719887"/>
            <a:ext cx="0" cy="12173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813256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2758</TotalTime>
  <Words>186</Words>
  <Application>Microsoft Office PowerPoint</Application>
  <PresentationFormat>Произвольный</PresentationFormat>
  <Paragraphs>34</Paragraphs>
  <Slides>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Ольга И. Полетаева</dc:creator>
  <cp:lastModifiedBy>Анастасия С. Фомина</cp:lastModifiedBy>
  <cp:revision>102</cp:revision>
  <cp:lastPrinted>2020-07-13T07:17:56Z</cp:lastPrinted>
  <dcterms:created xsi:type="dcterms:W3CDTF">2020-01-16T03:58:48Z</dcterms:created>
  <dcterms:modified xsi:type="dcterms:W3CDTF">2021-04-13T01:03:05Z</dcterms:modified>
</cp:coreProperties>
</file>