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69" r:id="rId2"/>
  </p:sldIdLst>
  <p:sldSz cx="6858000" cy="5143500"/>
  <p:notesSz cx="6807200" cy="9939338"/>
  <p:defaultTextStyle>
    <a:defPPr>
      <a:defRPr lang="ru-RU"/>
    </a:defPPr>
    <a:lvl1pPr marL="0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1pPr>
    <a:lvl2pPr marL="389594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2pPr>
    <a:lvl3pPr marL="779189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3pPr>
    <a:lvl4pPr marL="1168783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4pPr>
    <a:lvl5pPr marL="1558377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5pPr>
    <a:lvl6pPr marL="1947972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6pPr>
    <a:lvl7pPr marL="2337566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7pPr>
    <a:lvl8pPr marL="2727161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8pPr>
    <a:lvl9pPr marL="3116756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8E5"/>
    <a:srgbClr val="213B76"/>
    <a:srgbClr val="FFFFCC"/>
    <a:srgbClr val="FFFF99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7" autoAdjust="0"/>
    <p:restoredTop sz="94729"/>
  </p:normalViewPr>
  <p:slideViewPr>
    <p:cSldViewPr snapToGrid="0">
      <p:cViewPr varScale="1">
        <p:scale>
          <a:sx n="138" d="100"/>
          <a:sy n="138" d="100"/>
        </p:scale>
        <p:origin x="192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6" cy="498078"/>
          </a:xfrm>
          <a:prstGeom prst="rect">
            <a:avLst/>
          </a:prstGeom>
        </p:spPr>
        <p:txBody>
          <a:bodyPr vert="horz" lIns="91107" tIns="45554" rIns="91107" bIns="455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8078"/>
          </a:xfrm>
          <a:prstGeom prst="rect">
            <a:avLst/>
          </a:prstGeom>
        </p:spPr>
        <p:txBody>
          <a:bodyPr vert="horz" lIns="91107" tIns="45554" rIns="91107" bIns="45554" rtlCol="0"/>
          <a:lstStyle>
            <a:lvl1pPr algn="r">
              <a:defRPr sz="1200"/>
            </a:lvl1pPr>
          </a:lstStyle>
          <a:p>
            <a:fld id="{0D66913A-EA86-4EEA-B300-19390AF90F45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735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07" tIns="45554" rIns="91107" bIns="4555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721" y="4784081"/>
            <a:ext cx="5445760" cy="3913238"/>
          </a:xfrm>
          <a:prstGeom prst="rect">
            <a:avLst/>
          </a:prstGeom>
        </p:spPr>
        <p:txBody>
          <a:bodyPr vert="horz" lIns="91107" tIns="45554" rIns="91107" bIns="4555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1261"/>
            <a:ext cx="2949786" cy="498078"/>
          </a:xfrm>
          <a:prstGeom prst="rect">
            <a:avLst/>
          </a:prstGeom>
        </p:spPr>
        <p:txBody>
          <a:bodyPr vert="horz" lIns="91107" tIns="45554" rIns="91107" bIns="455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5839" y="9441261"/>
            <a:ext cx="2949786" cy="498078"/>
          </a:xfrm>
          <a:prstGeom prst="rect">
            <a:avLst/>
          </a:prstGeom>
        </p:spPr>
        <p:txBody>
          <a:bodyPr vert="horz" lIns="91107" tIns="45554" rIns="91107" bIns="45554" rtlCol="0" anchor="b"/>
          <a:lstStyle>
            <a:lvl1pPr algn="r">
              <a:defRPr sz="1200"/>
            </a:lvl1pPr>
          </a:lstStyle>
          <a:p>
            <a:fld id="{5C2DFD70-C27B-4327-BE43-244353217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563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DFD70-C27B-4327-BE43-24435321704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904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841772"/>
            <a:ext cx="58293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646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033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273844"/>
            <a:ext cx="1478756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73844"/>
            <a:ext cx="4350544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080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712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282305"/>
            <a:ext cx="5915025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442099"/>
            <a:ext cx="5915025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681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1465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369219"/>
            <a:ext cx="291465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236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273845"/>
            <a:ext cx="5915025" cy="99417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260872"/>
            <a:ext cx="2901255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878806"/>
            <a:ext cx="2901255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260872"/>
            <a:ext cx="2915543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878806"/>
            <a:ext cx="2915543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3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793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42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740570"/>
            <a:ext cx="3471863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529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740570"/>
            <a:ext cx="3471863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04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73845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EFA81-8BD1-4098-8B6E-3B6AB627E7F4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4767264"/>
            <a:ext cx="2314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81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939" y="941759"/>
            <a:ext cx="6637623" cy="16856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Мэр муниципального образования «Городской округ Ногликский» - глава администрации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8938" y="1289559"/>
            <a:ext cx="1806191" cy="69427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вице-мэр, организует работу  департамента экономического развития, строительства, жилищно-коммунального и дорожного хозяйства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67609" y="1289559"/>
            <a:ext cx="1660320" cy="69427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Вице-мэр, организует работу  департамента социальной политики, наделенного статусом юридического лица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94946" y="1289559"/>
            <a:ext cx="1524517" cy="69177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Управляющий делами, организует работу организационно-правового департамента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03486" y="1228775"/>
            <a:ext cx="999122" cy="446295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организации работы в селах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03485" y="1841213"/>
            <a:ext cx="999122" cy="55102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мобилизационной подготовке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8938" y="2110011"/>
            <a:ext cx="1322263" cy="600497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департамента экономического развития, строительства, жилищно-коммунального и дорожного хозяйства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6800" y="3314676"/>
            <a:ext cx="1114401" cy="419825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строительства и архитектуры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3515" y="3890519"/>
            <a:ext cx="1117686" cy="39360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жилищно-коммунального и дорожного хозяйства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3515" y="2860280"/>
            <a:ext cx="1117686" cy="29837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экономики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165412" y="2084578"/>
            <a:ext cx="1147472" cy="32105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Организационно-контрольный отдел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165992" y="2470739"/>
            <a:ext cx="1146313" cy="54148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бухгалтерского учета, отчетности и закупок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64833" y="3082528"/>
            <a:ext cx="2009126" cy="21544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кадровому обеспечению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64833" y="3372582"/>
            <a:ext cx="2006777" cy="21544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правовому обеспечению</a:t>
            </a:r>
            <a:endParaRPr lang="ru-RU" sz="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64833" y="4183443"/>
            <a:ext cx="2009126" cy="33855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связям с общественностью и СМИ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164833" y="3658509"/>
            <a:ext cx="2009126" cy="461665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автоматизации и информационно-телекоммуникационным системам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64833" y="4602435"/>
            <a:ext cx="2009126" cy="33855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материально-техническому обеспечению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2308272" y="2110012"/>
            <a:ext cx="1301299" cy="18023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образования</a:t>
            </a:r>
          </a:p>
        </p:txBody>
      </p:sp>
      <p:cxnSp>
        <p:nvCxnSpPr>
          <p:cNvPr id="37" name="Прямая со стрелкой 36"/>
          <p:cNvCxnSpPr/>
          <p:nvPr/>
        </p:nvCxnSpPr>
        <p:spPr>
          <a:xfrm flipV="1">
            <a:off x="3997717" y="2246233"/>
            <a:ext cx="164712" cy="15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3996948" y="2713867"/>
            <a:ext cx="16548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3996948" y="3197154"/>
            <a:ext cx="165482" cy="38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3999352" y="3488475"/>
            <a:ext cx="165481" cy="15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V="1">
            <a:off x="3999352" y="3889341"/>
            <a:ext cx="172965" cy="92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3999352" y="4356632"/>
            <a:ext cx="168894" cy="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3999352" y="4738100"/>
            <a:ext cx="167717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5565340" y="1451922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5565339" y="2140356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5559486" y="1130063"/>
            <a:ext cx="5855" cy="15571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5" idx="0"/>
          </p:cNvCxnSpPr>
          <p:nvPr/>
        </p:nvCxnSpPr>
        <p:spPr>
          <a:xfrm flipH="1">
            <a:off x="4657205" y="1110328"/>
            <a:ext cx="290" cy="1792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2885637" y="1122738"/>
            <a:ext cx="1" cy="1792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>
            <a:off x="719215" y="1111754"/>
            <a:ext cx="1" cy="1792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148001" y="2719887"/>
            <a:ext cx="0" cy="1407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>
            <a:endCxn id="12" idx="1"/>
          </p:cNvCxnSpPr>
          <p:nvPr/>
        </p:nvCxnSpPr>
        <p:spPr>
          <a:xfrm>
            <a:off x="148001" y="3009469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/>
          <p:nvPr/>
        </p:nvCxnSpPr>
        <p:spPr>
          <a:xfrm>
            <a:off x="148001" y="3524588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/>
          <p:nvPr/>
        </p:nvCxnSpPr>
        <p:spPr>
          <a:xfrm>
            <a:off x="148001" y="4132529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2307652" y="2309956"/>
            <a:ext cx="1302537" cy="369226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культуры, спорта, молодежной политики и развития туризма</a:t>
            </a:r>
          </a:p>
        </p:txBody>
      </p:sp>
      <p:sp>
        <p:nvSpPr>
          <p:cNvPr id="94" name="Прямоугольник 93"/>
          <p:cNvSpPr/>
          <p:nvPr/>
        </p:nvSpPr>
        <p:spPr>
          <a:xfrm>
            <a:off x="2309160" y="2992274"/>
            <a:ext cx="1289872" cy="236931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опеке и попечительству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2310559" y="3252824"/>
            <a:ext cx="1287073" cy="231817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социальным вопросам </a:t>
            </a:r>
          </a:p>
        </p:txBody>
      </p:sp>
      <p:sp>
        <p:nvSpPr>
          <p:cNvPr id="96" name="Прямоугольник 95"/>
          <p:cNvSpPr/>
          <p:nvPr/>
        </p:nvSpPr>
        <p:spPr>
          <a:xfrm>
            <a:off x="2310799" y="2709354"/>
            <a:ext cx="1301301" cy="26360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Ответственный секретарь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КДНиЗП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9" name="Прямая со стрелкой 98"/>
          <p:cNvCxnSpPr/>
          <p:nvPr/>
        </p:nvCxnSpPr>
        <p:spPr>
          <a:xfrm>
            <a:off x="2167794" y="2195414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>
            <a:off x="2180358" y="2527041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/>
          <p:nvPr/>
        </p:nvCxnSpPr>
        <p:spPr>
          <a:xfrm>
            <a:off x="2167794" y="2851413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 стрелкой 103"/>
          <p:cNvCxnSpPr/>
          <p:nvPr/>
        </p:nvCxnSpPr>
        <p:spPr>
          <a:xfrm>
            <a:off x="2175045" y="3082528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 стрелкой 104"/>
          <p:cNvCxnSpPr/>
          <p:nvPr/>
        </p:nvCxnSpPr>
        <p:spPr>
          <a:xfrm>
            <a:off x="2175045" y="3372582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Прямоугольник 119"/>
          <p:cNvSpPr/>
          <p:nvPr/>
        </p:nvSpPr>
        <p:spPr>
          <a:xfrm>
            <a:off x="2310559" y="3501084"/>
            <a:ext cx="1287073" cy="147687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КМНС </a:t>
            </a:r>
          </a:p>
        </p:txBody>
      </p:sp>
      <p:cxnSp>
        <p:nvCxnSpPr>
          <p:cNvPr id="122" name="Прямая со стрелкой 121"/>
          <p:cNvCxnSpPr/>
          <p:nvPr/>
        </p:nvCxnSpPr>
        <p:spPr>
          <a:xfrm>
            <a:off x="2175045" y="3588026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4427275" y="131568"/>
            <a:ext cx="2177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УТВЕРЖДЕНО</a:t>
            </a:r>
          </a:p>
          <a:p>
            <a:pPr algn="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решением Собрания муниципального</a:t>
            </a:r>
          </a:p>
          <a:p>
            <a:pPr algn="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«Городской округ Ногликский» от  25.11.2020  № 85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85479" y="690370"/>
            <a:ext cx="65480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администрации муниципального образования «Городской округ </a:t>
            </a:r>
            <a:r>
              <a:rPr lang="ru-RU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Ногликский</a:t>
            </a:r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167794" y="2078026"/>
            <a:ext cx="0" cy="26527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999352" y="1988274"/>
            <a:ext cx="0" cy="27498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842358" y="1988274"/>
            <a:ext cx="0" cy="12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2777509" y="1988274"/>
            <a:ext cx="0" cy="12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4657204" y="1981332"/>
            <a:ext cx="0" cy="12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2310794" y="3673262"/>
            <a:ext cx="1287073" cy="21607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планированию 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2306624" y="3918604"/>
            <a:ext cx="1287073" cy="379777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правовому регулированию 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2306623" y="4329138"/>
            <a:ext cx="1287073" cy="23356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кадровым вопросам 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313117" y="4582757"/>
            <a:ext cx="1287073" cy="35823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организационным вопросам </a:t>
            </a:r>
          </a:p>
        </p:txBody>
      </p:sp>
      <p:cxnSp>
        <p:nvCxnSpPr>
          <p:cNvPr id="64" name="Прямая со стрелкой 63"/>
          <p:cNvCxnSpPr/>
          <p:nvPr/>
        </p:nvCxnSpPr>
        <p:spPr>
          <a:xfrm>
            <a:off x="2167794" y="3789173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2175045" y="4120174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>
            <a:off x="2175045" y="4446186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2175045" y="4730819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5703484" y="2462216"/>
            <a:ext cx="999122" cy="31942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РСП</a:t>
            </a:r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5565339" y="2685014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132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2703</TotalTime>
  <Words>179</Words>
  <Application>Microsoft Office PowerPoint</Application>
  <PresentationFormat>Произвольный</PresentationFormat>
  <Paragraphs>33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И. Полетаева</dc:creator>
  <cp:lastModifiedBy>Лина И. Густова</cp:lastModifiedBy>
  <cp:revision>94</cp:revision>
  <cp:lastPrinted>2020-07-13T07:17:56Z</cp:lastPrinted>
  <dcterms:created xsi:type="dcterms:W3CDTF">2020-01-16T03:58:48Z</dcterms:created>
  <dcterms:modified xsi:type="dcterms:W3CDTF">2020-11-25T01:42:18Z</dcterms:modified>
</cp:coreProperties>
</file>