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6" r:id="rId1"/>
  </p:sldMasterIdLst>
  <p:notesMasterIdLst>
    <p:notesMasterId r:id="rId14"/>
  </p:notesMasterIdLst>
  <p:handoutMasterIdLst>
    <p:handoutMasterId r:id="rId15"/>
  </p:handoutMasterIdLst>
  <p:sldIdLst>
    <p:sldId id="257" r:id="rId2"/>
    <p:sldId id="262" r:id="rId3"/>
    <p:sldId id="263" r:id="rId4"/>
    <p:sldId id="272" r:id="rId5"/>
    <p:sldId id="264" r:id="rId6"/>
    <p:sldId id="269" r:id="rId7"/>
    <p:sldId id="266" r:id="rId8"/>
    <p:sldId id="273" r:id="rId9"/>
    <p:sldId id="271" r:id="rId10"/>
    <p:sldId id="270" r:id="rId11"/>
    <p:sldId id="274" r:id="rId12"/>
    <p:sldId id="268" r:id="rId13"/>
  </p:sldIdLst>
  <p:sldSz cx="12192000" cy="6858000"/>
  <p:notesSz cx="6858000" cy="9144000"/>
  <p:defaultTextStyle>
    <a:defPPr rtl="0"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7903F"/>
    <a:srgbClr val="5CC6D6"/>
    <a:srgbClr val="344529"/>
    <a:srgbClr val="2B3922"/>
    <a:srgbClr val="2E3722"/>
    <a:srgbClr val="FCF7F1"/>
    <a:srgbClr val="B8D233"/>
    <a:srgbClr val="F8D22F"/>
    <a:srgbClr val="F03F2B"/>
    <a:srgbClr val="3488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7" autoAdjust="0"/>
    <p:restoredTop sz="94660"/>
  </p:normalViewPr>
  <p:slideViewPr>
    <p:cSldViewPr snapToGrid="0">
      <p:cViewPr>
        <p:scale>
          <a:sx n="78" d="100"/>
          <a:sy n="78" d="100"/>
        </p:scale>
        <p:origin x="516" y="4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4" d="100"/>
          <a:sy n="124" d="100"/>
        </p:scale>
        <p:origin x="4950" y="9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сергей низюн" userId="5d01cb7777853bb9" providerId="LiveId" clId="{14B1245B-7159-466B-9DD2-EED057E0F482}"/>
    <pc:docChg chg="delSld modSld">
      <pc:chgData name="сергей низюн" userId="5d01cb7777853bb9" providerId="LiveId" clId="{14B1245B-7159-466B-9DD2-EED057E0F482}" dt="2020-11-19T06:26:46.117" v="16" actId="20577"/>
      <pc:docMkLst>
        <pc:docMk/>
      </pc:docMkLst>
      <pc:sldChg chg="modSp mod">
        <pc:chgData name="сергей низюн" userId="5d01cb7777853bb9" providerId="LiveId" clId="{14B1245B-7159-466B-9DD2-EED057E0F482}" dt="2020-11-19T06:26:46.117" v="16" actId="20577"/>
        <pc:sldMkLst>
          <pc:docMk/>
          <pc:sldMk cId="597123454" sldId="264"/>
        </pc:sldMkLst>
        <pc:spChg chg="mod">
          <ac:chgData name="сергей низюн" userId="5d01cb7777853bb9" providerId="LiveId" clId="{14B1245B-7159-466B-9DD2-EED057E0F482}" dt="2020-11-19T06:26:46.117" v="16" actId="20577"/>
          <ac:spMkLst>
            <pc:docMk/>
            <pc:sldMk cId="597123454" sldId="264"/>
            <ac:spMk id="3" creationId="{D4BE83FA-B2EF-484D-805B-83AF07784E62}"/>
          </ac:spMkLst>
        </pc:spChg>
      </pc:sldChg>
      <pc:sldChg chg="del">
        <pc:chgData name="сергей низюн" userId="5d01cb7777853bb9" providerId="LiveId" clId="{14B1245B-7159-466B-9DD2-EED057E0F482}" dt="2020-11-19T06:26:32.482" v="0" actId="2696"/>
        <pc:sldMkLst>
          <pc:docMk/>
          <pc:sldMk cId="2194128650" sldId="265"/>
        </pc:sldMkLst>
      </pc:sldChg>
    </pc:docChg>
  </pc:docChgLst>
  <pc:docChgLst>
    <pc:chgData name="сергей низюн" userId="5d01cb7777853bb9" providerId="LiveId" clId="{749A187C-E314-4BFF-A9AC-54DCB34509ED}"/>
    <pc:docChg chg="custSel delSld modSld modMainMaster">
      <pc:chgData name="сергей низюн" userId="5d01cb7777853bb9" providerId="LiveId" clId="{749A187C-E314-4BFF-A9AC-54DCB34509ED}" dt="2020-11-20T12:19:38.585" v="141" actId="1076"/>
      <pc:docMkLst>
        <pc:docMk/>
      </pc:docMkLst>
      <pc:sldChg chg="setBg">
        <pc:chgData name="сергей низюн" userId="5d01cb7777853bb9" providerId="LiveId" clId="{749A187C-E314-4BFF-A9AC-54DCB34509ED}" dt="2020-11-20T11:29:51.957" v="74"/>
        <pc:sldMkLst>
          <pc:docMk/>
          <pc:sldMk cId="2584280759" sldId="257"/>
        </pc:sldMkLst>
      </pc:sldChg>
      <pc:sldChg chg="setBg">
        <pc:chgData name="сергей низюн" userId="5d01cb7777853bb9" providerId="LiveId" clId="{749A187C-E314-4BFF-A9AC-54DCB34509ED}" dt="2020-11-20T11:29:51.957" v="74"/>
        <pc:sldMkLst>
          <pc:docMk/>
          <pc:sldMk cId="999776109" sldId="262"/>
        </pc:sldMkLst>
      </pc:sldChg>
      <pc:sldChg chg="modSp mod">
        <pc:chgData name="сергей низюн" userId="5d01cb7777853bb9" providerId="LiveId" clId="{749A187C-E314-4BFF-A9AC-54DCB34509ED}" dt="2020-11-20T12:06:42.564" v="82" actId="14100"/>
        <pc:sldMkLst>
          <pc:docMk/>
          <pc:sldMk cId="2587745576" sldId="263"/>
        </pc:sldMkLst>
        <pc:picChg chg="mod">
          <ac:chgData name="сергей низюн" userId="5d01cb7777853bb9" providerId="LiveId" clId="{749A187C-E314-4BFF-A9AC-54DCB34509ED}" dt="2020-11-20T12:06:42.564" v="82" actId="14100"/>
          <ac:picMkLst>
            <pc:docMk/>
            <pc:sldMk cId="2587745576" sldId="263"/>
            <ac:picMk id="8" creationId="{B7DA0F77-544A-44EC-A16B-0DAC23F822A1}"/>
          </ac:picMkLst>
        </pc:picChg>
      </pc:sldChg>
      <pc:sldChg chg="modSp mod">
        <pc:chgData name="сергей низюн" userId="5d01cb7777853bb9" providerId="LiveId" clId="{749A187C-E314-4BFF-A9AC-54DCB34509ED}" dt="2020-11-20T11:31:44.205" v="81" actId="20577"/>
        <pc:sldMkLst>
          <pc:docMk/>
          <pc:sldMk cId="597123454" sldId="264"/>
        </pc:sldMkLst>
        <pc:spChg chg="mod">
          <ac:chgData name="сергей низюн" userId="5d01cb7777853bb9" providerId="LiveId" clId="{749A187C-E314-4BFF-A9AC-54DCB34509ED}" dt="2020-11-20T11:31:44.205" v="81" actId="20577"/>
          <ac:spMkLst>
            <pc:docMk/>
            <pc:sldMk cId="597123454" sldId="264"/>
            <ac:spMk id="3" creationId="{D4BE83FA-B2EF-484D-805B-83AF07784E62}"/>
          </ac:spMkLst>
        </pc:spChg>
      </pc:sldChg>
      <pc:sldChg chg="addSp delSp modSp mod setBg">
        <pc:chgData name="сергей низюн" userId="5d01cb7777853bb9" providerId="LiveId" clId="{749A187C-E314-4BFF-A9AC-54DCB34509ED}" dt="2020-11-20T12:19:38.585" v="141" actId="1076"/>
        <pc:sldMkLst>
          <pc:docMk/>
          <pc:sldMk cId="448403505" sldId="266"/>
        </pc:sldMkLst>
        <pc:spChg chg="mod">
          <ac:chgData name="сергей низюн" userId="5d01cb7777853bb9" providerId="LiveId" clId="{749A187C-E314-4BFF-A9AC-54DCB34509ED}" dt="2020-11-20T12:10:02.445" v="83" actId="1076"/>
          <ac:spMkLst>
            <pc:docMk/>
            <pc:sldMk cId="448403505" sldId="266"/>
            <ac:spMk id="2" creationId="{D7748500-5D4A-4A59-B0C3-917C69C9E814}"/>
          </ac:spMkLst>
        </pc:spChg>
        <pc:spChg chg="add mod">
          <ac:chgData name="сергей низюн" userId="5d01cb7777853bb9" providerId="LiveId" clId="{749A187C-E314-4BFF-A9AC-54DCB34509ED}" dt="2020-11-20T12:19:38.585" v="141" actId="1076"/>
          <ac:spMkLst>
            <pc:docMk/>
            <pc:sldMk cId="448403505" sldId="266"/>
            <ac:spMk id="9" creationId="{E325BE9E-ACE1-4949-BFA0-F8BB57FE3A37}"/>
          </ac:spMkLst>
        </pc:spChg>
        <pc:spChg chg="mod">
          <ac:chgData name="сергей низюн" userId="5d01cb7777853bb9" providerId="LiveId" clId="{749A187C-E314-4BFF-A9AC-54DCB34509ED}" dt="2020-11-20T12:10:13.383" v="85" actId="1076"/>
          <ac:spMkLst>
            <pc:docMk/>
            <pc:sldMk cId="448403505" sldId="266"/>
            <ac:spMk id="10" creationId="{867228B2-2F73-4D9D-AA98-B3AAA338EB15}"/>
          </ac:spMkLst>
        </pc:spChg>
        <pc:picChg chg="add del mod">
          <ac:chgData name="сергей низюн" userId="5d01cb7777853bb9" providerId="LiveId" clId="{749A187C-E314-4BFF-A9AC-54DCB34509ED}" dt="2020-11-20T12:16:21.608" v="90" actId="21"/>
          <ac:picMkLst>
            <pc:docMk/>
            <pc:sldMk cId="448403505" sldId="266"/>
            <ac:picMk id="4" creationId="{80232DA4-DABF-47F4-AD28-55F109B78D51}"/>
          </ac:picMkLst>
        </pc:picChg>
        <pc:picChg chg="mod">
          <ac:chgData name="сергей низюн" userId="5d01cb7777853bb9" providerId="LiveId" clId="{749A187C-E314-4BFF-A9AC-54DCB34509ED}" dt="2020-11-20T12:10:07.694" v="84" actId="1076"/>
          <ac:picMkLst>
            <pc:docMk/>
            <pc:sldMk cId="448403505" sldId="266"/>
            <ac:picMk id="6" creationId="{7862DAAE-E127-46B4-BEC8-E6EFBC6BBEE9}"/>
          </ac:picMkLst>
        </pc:picChg>
        <pc:picChg chg="add mod">
          <ac:chgData name="сергей низюн" userId="5d01cb7777853bb9" providerId="LiveId" clId="{749A187C-E314-4BFF-A9AC-54DCB34509ED}" dt="2020-11-20T12:18:32.345" v="93" actId="1076"/>
          <ac:picMkLst>
            <pc:docMk/>
            <pc:sldMk cId="448403505" sldId="266"/>
            <ac:picMk id="7" creationId="{43A2BBF6-519C-4554-9086-167BEA169B59}"/>
          </ac:picMkLst>
        </pc:picChg>
        <pc:picChg chg="mod">
          <ac:chgData name="сергей низюн" userId="5d01cb7777853bb9" providerId="LiveId" clId="{749A187C-E314-4BFF-A9AC-54DCB34509ED}" dt="2020-11-20T12:10:16.071" v="86" actId="1076"/>
          <ac:picMkLst>
            <pc:docMk/>
            <pc:sldMk cId="448403505" sldId="266"/>
            <ac:picMk id="8" creationId="{0DC7E739-E4B8-43D3-AFF5-ABCB3A996C03}"/>
          </ac:picMkLst>
        </pc:picChg>
      </pc:sldChg>
      <pc:sldChg chg="del">
        <pc:chgData name="сергей низюн" userId="5d01cb7777853bb9" providerId="LiveId" clId="{749A187C-E314-4BFF-A9AC-54DCB34509ED}" dt="2020-11-20T11:24:32.326" v="0" actId="2696"/>
        <pc:sldMkLst>
          <pc:docMk/>
          <pc:sldMk cId="2848063016" sldId="267"/>
        </pc:sldMkLst>
      </pc:sldChg>
      <pc:sldChg chg="setBg">
        <pc:chgData name="сергей низюн" userId="5d01cb7777853bb9" providerId="LiveId" clId="{749A187C-E314-4BFF-A9AC-54DCB34509ED}" dt="2020-11-20T11:29:51.957" v="74"/>
        <pc:sldMkLst>
          <pc:docMk/>
          <pc:sldMk cId="652977571" sldId="268"/>
        </pc:sldMkLst>
      </pc:sldChg>
      <pc:sldMasterChg chg="setBg modSldLayout">
        <pc:chgData name="сергей низюн" userId="5d01cb7777853bb9" providerId="LiveId" clId="{749A187C-E314-4BFF-A9AC-54DCB34509ED}" dt="2020-11-20T11:30:19.169" v="77"/>
        <pc:sldMasterMkLst>
          <pc:docMk/>
          <pc:sldMasterMk cId="3811577630" sldId="2147483673"/>
        </pc:sldMasterMkLst>
        <pc:sldLayoutChg chg="setBg">
          <pc:chgData name="сергей низюн" userId="5d01cb7777853bb9" providerId="LiveId" clId="{749A187C-E314-4BFF-A9AC-54DCB34509ED}" dt="2020-11-20T11:30:19.169" v="77"/>
          <pc:sldLayoutMkLst>
            <pc:docMk/>
            <pc:sldMasterMk cId="3811577630" sldId="2147483673"/>
            <pc:sldLayoutMk cId="2488602163" sldId="2147483662"/>
          </pc:sldLayoutMkLst>
        </pc:sldLayoutChg>
        <pc:sldLayoutChg chg="setBg">
          <pc:chgData name="сергей низюн" userId="5d01cb7777853bb9" providerId="LiveId" clId="{749A187C-E314-4BFF-A9AC-54DCB34509ED}" dt="2020-11-20T11:30:19.169" v="77"/>
          <pc:sldLayoutMkLst>
            <pc:docMk/>
            <pc:sldMasterMk cId="3811577630" sldId="2147483673"/>
            <pc:sldLayoutMk cId="2678223080" sldId="2147483663"/>
          </pc:sldLayoutMkLst>
        </pc:sldLayoutChg>
        <pc:sldLayoutChg chg="setBg">
          <pc:chgData name="сергей низюн" userId="5d01cb7777853bb9" providerId="LiveId" clId="{749A187C-E314-4BFF-A9AC-54DCB34509ED}" dt="2020-11-20T11:30:19.169" v="77"/>
          <pc:sldLayoutMkLst>
            <pc:docMk/>
            <pc:sldMasterMk cId="3811577630" sldId="2147483673"/>
            <pc:sldLayoutMk cId="4023329902" sldId="2147483664"/>
          </pc:sldLayoutMkLst>
        </pc:sldLayoutChg>
        <pc:sldLayoutChg chg="setBg">
          <pc:chgData name="сергей низюн" userId="5d01cb7777853bb9" providerId="LiveId" clId="{749A187C-E314-4BFF-A9AC-54DCB34509ED}" dt="2020-11-20T11:30:19.169" v="77"/>
          <pc:sldLayoutMkLst>
            <pc:docMk/>
            <pc:sldMasterMk cId="3811577630" sldId="2147483673"/>
            <pc:sldLayoutMk cId="2929960713" sldId="2147483665"/>
          </pc:sldLayoutMkLst>
        </pc:sldLayoutChg>
        <pc:sldLayoutChg chg="setBg">
          <pc:chgData name="сергей низюн" userId="5d01cb7777853bb9" providerId="LiveId" clId="{749A187C-E314-4BFF-A9AC-54DCB34509ED}" dt="2020-11-20T11:30:19.169" v="77"/>
          <pc:sldLayoutMkLst>
            <pc:docMk/>
            <pc:sldMasterMk cId="3811577630" sldId="2147483673"/>
            <pc:sldLayoutMk cId="1510073493" sldId="2147483666"/>
          </pc:sldLayoutMkLst>
        </pc:sldLayoutChg>
        <pc:sldLayoutChg chg="setBg">
          <pc:chgData name="сергей низюн" userId="5d01cb7777853bb9" providerId="LiveId" clId="{749A187C-E314-4BFF-A9AC-54DCB34509ED}" dt="2020-11-20T11:30:19.169" v="77"/>
          <pc:sldLayoutMkLst>
            <pc:docMk/>
            <pc:sldMasterMk cId="3811577630" sldId="2147483673"/>
            <pc:sldLayoutMk cId="4147770102" sldId="2147483667"/>
          </pc:sldLayoutMkLst>
        </pc:sldLayoutChg>
        <pc:sldLayoutChg chg="setBg">
          <pc:chgData name="сергей низюн" userId="5d01cb7777853bb9" providerId="LiveId" clId="{749A187C-E314-4BFF-A9AC-54DCB34509ED}" dt="2020-11-20T11:30:19.169" v="77"/>
          <pc:sldLayoutMkLst>
            <pc:docMk/>
            <pc:sldMasterMk cId="3811577630" sldId="2147483673"/>
            <pc:sldLayoutMk cId="2153708790" sldId="2147483668"/>
          </pc:sldLayoutMkLst>
        </pc:sldLayoutChg>
        <pc:sldLayoutChg chg="setBg">
          <pc:chgData name="сергей низюн" userId="5d01cb7777853bb9" providerId="LiveId" clId="{749A187C-E314-4BFF-A9AC-54DCB34509ED}" dt="2020-11-20T11:30:19.169" v="77"/>
          <pc:sldLayoutMkLst>
            <pc:docMk/>
            <pc:sldMasterMk cId="3811577630" sldId="2147483673"/>
            <pc:sldLayoutMk cId="606071433" sldId="2147483669"/>
          </pc:sldLayoutMkLst>
        </pc:sldLayoutChg>
        <pc:sldLayoutChg chg="setBg">
          <pc:chgData name="сергей низюн" userId="5d01cb7777853bb9" providerId="LiveId" clId="{749A187C-E314-4BFF-A9AC-54DCB34509ED}" dt="2020-11-20T11:30:19.169" v="77"/>
          <pc:sldLayoutMkLst>
            <pc:docMk/>
            <pc:sldMasterMk cId="3811577630" sldId="2147483673"/>
            <pc:sldLayoutMk cId="2744672162" sldId="2147483670"/>
          </pc:sldLayoutMkLst>
        </pc:sldLayoutChg>
        <pc:sldLayoutChg chg="setBg">
          <pc:chgData name="сергей низюн" userId="5d01cb7777853bb9" providerId="LiveId" clId="{749A187C-E314-4BFF-A9AC-54DCB34509ED}" dt="2020-11-20T11:30:19.169" v="77"/>
          <pc:sldLayoutMkLst>
            <pc:docMk/>
            <pc:sldMasterMk cId="3811577630" sldId="2147483673"/>
            <pc:sldLayoutMk cId="2667413146" sldId="2147483671"/>
          </pc:sldLayoutMkLst>
        </pc:sldLayoutChg>
        <pc:sldLayoutChg chg="setBg">
          <pc:chgData name="сергей низюн" userId="5d01cb7777853bb9" providerId="LiveId" clId="{749A187C-E314-4BFF-A9AC-54DCB34509ED}" dt="2020-11-20T11:30:19.169" v="77"/>
          <pc:sldLayoutMkLst>
            <pc:docMk/>
            <pc:sldMasterMk cId="3811577630" sldId="2147483673"/>
            <pc:sldLayoutMk cId="907247122" sldId="2147483672"/>
          </pc:sldLayoutMkLst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6B5C320A-F5C8-4FD6-86FF-35D2EBF085B6}" type="datetime1">
              <a:rPr lang="ru-RU" smtClean="0"/>
              <a:pPr rtl="0"/>
              <a:t>24.11.2020</a:t>
            </a:fld>
            <a:endParaRPr lang="en-US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5" name="Номер слайда 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97ACF5E7-ACB0-497B-A8C6-F2E617B4631D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8533960"/>
      </p:ext>
    </p:extLst>
  </p:cSld>
  <p:clrMap bg1="lt1" tx1="dk1" bg2="lt2" tx2="dk2" accent1="accent1" accent2="accent2" accent3="accent3" accent4="accent4" accent5="accent5" accent6="accent6" hlink="hlink" folHlink="folHlink"/>
  <p:hf hdr="0" ftr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rtl="0"/>
            <a:fld id="{15C702C7-E599-40D9-B30E-0392896973B5}" type="datetime1">
              <a:rPr lang="ru-RU" smtClean="0"/>
              <a:pPr rtl="0"/>
              <a:t>24.11.2020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rtl="0"/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 rtl="0"/>
            <a:r>
              <a:rPr lang="ru"/>
              <a:t>Щелкните, чтобы изменить стили текста образца слайда</a:t>
            </a:r>
            <a:endParaRPr lang="en-US"/>
          </a:p>
          <a:p>
            <a:pPr lvl="1" rtl="0"/>
            <a:r>
              <a:rPr lang="ru"/>
              <a:t>Второй уровень</a:t>
            </a:r>
          </a:p>
          <a:p>
            <a:pPr lvl="2" rtl="0"/>
            <a:r>
              <a:rPr lang="ru"/>
              <a:t>Третий уровень</a:t>
            </a:r>
          </a:p>
          <a:p>
            <a:pPr lvl="3" rtl="0"/>
            <a:r>
              <a:rPr lang="ru"/>
              <a:t>Четвертый уровень</a:t>
            </a:r>
          </a:p>
          <a:p>
            <a:pPr lvl="4" rtl="0"/>
            <a:r>
              <a:rPr lang="ru"/>
              <a:t>Пятый уровень</a:t>
            </a:r>
            <a:endParaRPr lang="en-US"/>
          </a:p>
        </p:txBody>
      </p:sp>
      <p:sp>
        <p:nvSpPr>
          <p:cNvPr id="6" name="Нижний колонтитул 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rtl="0"/>
            <a:endParaRPr lang="en-US"/>
          </a:p>
        </p:txBody>
      </p:sp>
      <p:sp>
        <p:nvSpPr>
          <p:cNvPr id="7" name="Номер слайда 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rtl="0"/>
            <a:fld id="{37A705E3-E620-489D-9973-6221209A4B3B}" type="slidenum">
              <a:rPr lang="en-US" smtClean="0"/>
              <a:pPr rtl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581830"/>
      </p:ext>
    </p:extLst>
  </p:cSld>
  <p:clrMap bg1="lt1" tx1="dk1" bg2="lt2" tx2="dk2" accent1="accent1" accent2="accent2" accent3="accent3" accent4="accent4" accent5="accent5" accent6="accent6" hlink="hlink" folHlink="folHlink"/>
  <p:hf hdr="0" ftr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711200" y="1371600"/>
            <a:ext cx="10468864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711200" y="3228536"/>
            <a:ext cx="10472928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506E9A3-1561-45B7-908B-DACC52528ABB}" type="datetime1">
              <a:rPr lang="ru-RU" smtClean="0"/>
              <a:pPr rtl="0"/>
              <a:t>24.11.2020</a:t>
            </a:fld>
            <a:endParaRPr lang="en-US" dirty="0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3E92B999-6CB2-48D4-8AF6-3D1A5D13436B}" type="datetime1">
              <a:rPr lang="ru-RU" smtClean="0"/>
              <a:pPr rtl="0"/>
              <a:t>24.11.2020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839200" y="914402"/>
            <a:ext cx="27432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914402"/>
            <a:ext cx="80264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B52C98DB-1092-48C4-AD4E-BD3E9D2E2345}" type="datetime1">
              <a:rPr lang="ru-RU" smtClean="0"/>
              <a:pPr rtl="0"/>
              <a:t>24.11.2020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629C2F20-7994-4D1E-A01C-96ECBA4612EB}" type="datetime1">
              <a:rPr lang="ru-RU" smtClean="0"/>
              <a:pPr rtl="0"/>
              <a:t>24.11.2020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7136" y="1316736"/>
            <a:ext cx="103632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7136" y="2704664"/>
            <a:ext cx="103632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7B2CE4EA-3B49-4A00-ADF3-7C7272A626C1}" type="datetime1">
              <a:rPr lang="ru-RU" smtClean="0"/>
              <a:pPr rtl="0"/>
              <a:t>24.11.2020</a:t>
            </a:fld>
            <a:endParaRPr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09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197600" y="1920085"/>
            <a:ext cx="53848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1068A786-B8BF-4988-ACBA-DD9B5BC8D522}" type="datetime1">
              <a:rPr lang="ru-RU" smtClean="0"/>
              <a:pPr rtl="0"/>
              <a:t>24.11.2020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/>
          </a:p>
        </p:txBody>
      </p:sp>
    </p:spTree>
  </p:cSld>
  <p:clrMapOvr>
    <a:masterClrMapping/>
  </p:clrMapOvr>
  <p:hf sldNum="0"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855248"/>
            <a:ext cx="5386917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6193368" y="1859758"/>
            <a:ext cx="5389033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9600" y="2514600"/>
            <a:ext cx="5386917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68" y="2514600"/>
            <a:ext cx="5389033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23090412-2DE5-405A-816E-F08FB54EB168}" type="datetime1">
              <a:rPr lang="ru-RU" smtClean="0"/>
              <a:pPr rtl="0"/>
              <a:t>24.11.2020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04088"/>
            <a:ext cx="110744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4C2D7CB-4DC1-4BB7-BF00-4C36160857E0}" type="datetime1">
              <a:rPr lang="ru-RU" smtClean="0"/>
              <a:pPr rtl="0"/>
              <a:t>24.11.2020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4060D38F-E364-4ED4-9BF4-D7F00FFBE76A}" type="datetime1">
              <a:rPr lang="ru-RU" smtClean="0"/>
              <a:pPr rtl="0"/>
              <a:t>24.11.2020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4352"/>
            <a:ext cx="36576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76400"/>
            <a:ext cx="36576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766733" y="1676400"/>
            <a:ext cx="6815667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F183FEFD-AB08-4CB5-AE4D-2F6B12D8E3B0}" type="datetime1">
              <a:rPr lang="ru-RU" smtClean="0"/>
              <a:pPr rtl="0"/>
              <a:t>24.11.2020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rtl="0"/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4221004" y="1108077"/>
            <a:ext cx="70104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10672179" y="5359769"/>
            <a:ext cx="207264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2800" y="1176997"/>
            <a:ext cx="2950464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12800" y="2828785"/>
            <a:ext cx="29464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rtl="0"/>
            <a:fld id="{EBEA1583-5CEF-4E36-A7FC-D34B7E954D76}" type="datetime1">
              <a:rPr lang="ru-RU" smtClean="0"/>
              <a:pPr rtl="0"/>
              <a:t>24.11.2020</a:t>
            </a:fld>
            <a:endParaRPr lang="en-US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algn="l" rtl="0"/>
            <a:endParaRPr lang="en-US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0769600" y="6356351"/>
            <a:ext cx="812800" cy="365125"/>
          </a:xfrm>
        </p:spPr>
        <p:txBody>
          <a:bodyPr/>
          <a:lstStyle/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4647724" y="1199517"/>
            <a:ext cx="615696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12700" y="5816600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5842000" y="6219826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12700" y="-7144"/>
            <a:ext cx="1221740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5842000" y="-7144"/>
            <a:ext cx="63500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609600" y="704088"/>
            <a:ext cx="109728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609600" y="1935480"/>
            <a:ext cx="109728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rtl="0"/>
            <a:fld id="{1068A786-B8BF-4988-ACBA-DD9B5BC8D522}" type="datetime1">
              <a:rPr lang="ru-RU" smtClean="0"/>
              <a:pPr rtl="0"/>
              <a:t>24.11.2020</a:t>
            </a:fld>
            <a:endParaRPr lang="en-US" dirty="0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3556000" y="6356351"/>
            <a:ext cx="44704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rtl="0"/>
            <a:endParaRPr lang="en-US" dirty="0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10566400" y="6356351"/>
            <a:ext cx="1016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 rtl="0"/>
            <a:fld id="{34B7E4EF-A1BD-40F4-AB7B-04F084DD991D}" type="slidenum">
              <a:rPr lang="en-US" smtClean="0"/>
              <a:pPr rtl="0"/>
              <a:t>‹#›</a:t>
            </a:fld>
            <a:endParaRPr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25356" y="202408"/>
            <a:ext cx="12240731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hf sldNum="0" hdr="0" ftr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 descr="Крупный план логотипа&#10;&#10;Автоматически созданное описание">
            <a:extLst>
              <a:ext uri="{FF2B5EF4-FFF2-40B4-BE49-F238E27FC236}">
                <a16:creationId xmlns:a16="http://schemas.microsoft.com/office/drawing/2014/main" xmlns="" id="{8045422F-7258-40AC-BD2E-2469AA44892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1"/>
          <a:stretch/>
        </p:blipFill>
        <p:spPr>
          <a:xfrm>
            <a:off x="20" y="10"/>
            <a:ext cx="12191979" cy="6857990"/>
          </a:xfrm>
          <a:prstGeom prst="rect">
            <a:avLst/>
          </a:prstGeom>
        </p:spPr>
      </p:pic>
      <p:sp>
        <p:nvSpPr>
          <p:cNvPr id="82" name="Прямоугольник 81">
            <a:extLst>
              <a:ext uri="{FF2B5EF4-FFF2-40B4-BE49-F238E27FC236}">
                <a16:creationId xmlns:a16="http://schemas.microsoft.com/office/drawing/2014/main" xmlns="" id="{2644B391-9BFE-445C-A9EC-F544BB85FBC7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695067" y="1808532"/>
            <a:ext cx="5452527" cy="32409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6350" cap="sq" cmpd="sng" algn="ctr">
            <a:noFill/>
            <a:prstDash val="solid"/>
            <a:miter lim="800000"/>
          </a:ln>
          <a:effectLst/>
        </p:spPr>
      </p:sp>
      <p:sp>
        <p:nvSpPr>
          <p:cNvPr id="84" name="Прямоугольник 83">
            <a:extLst>
              <a:ext uri="{FF2B5EF4-FFF2-40B4-BE49-F238E27FC236}">
                <a16:creationId xmlns:a16="http://schemas.microsoft.com/office/drawing/2014/main" xmlns="" id="{80F26E69-87D9-4655-AE7B-280A87AA3CAD}"/>
              </a:ext>
              <a:ext uri="{C183D7F6-B498-43B3-948B-1728B52AA6E4}">
                <adec:decorative xmlns:adec="http://schemas.microsoft.com/office/drawing/2017/decorative" xmlns="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xmlns="" val="1"/>
              </p:ext>
            </p:extLst>
          </p:nvPr>
        </p:nvSpPr>
        <p:spPr>
          <a:xfrm>
            <a:off x="5861010" y="1975104"/>
            <a:ext cx="5120640" cy="2907792"/>
          </a:xfrm>
          <a:prstGeom prst="rect">
            <a:avLst/>
          </a:prstGeom>
          <a:noFill/>
          <a:ln w="6350" cap="sq" cmpd="sng" algn="ctr">
            <a:solidFill>
              <a:schemeClr val="tx1"/>
            </a:solidFill>
            <a:prstDash val="solid"/>
            <a:miter lim="800000"/>
          </a:ln>
          <a:effectLst>
            <a:softEdge rad="0"/>
          </a:effectLst>
        </p:spPr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18C3B467-088C-4F3D-A9A7-105C4E1E20C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722375" y="1854012"/>
            <a:ext cx="5692878" cy="1630907"/>
          </a:xfrm>
        </p:spPr>
        <p:txBody>
          <a:bodyPr rtlCol="0">
            <a:normAutofit/>
          </a:bodyPr>
          <a:lstStyle/>
          <a:p>
            <a:pPr algn="ctr"/>
            <a:r>
              <a:rPr lang="ru" sz="5400" b="1" cap="none" spc="0" dirty="0" smtClean="0">
                <a:ln w="18000">
                  <a:solidFill>
                    <a:sysClr val="windowText" lastClr="000000"/>
                  </a:solidFill>
                  <a:prstDash val="solid"/>
                  <a:miter lim="800000"/>
                </a:ln>
                <a:solidFill>
                  <a:schemeClr val="accent3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Парк «Юность»</a:t>
            </a:r>
            <a:endParaRPr lang="ru" sz="5400" b="1" cap="none" spc="0" dirty="0">
              <a:ln w="18000">
                <a:solidFill>
                  <a:sysClr val="windowText" lastClr="000000"/>
                </a:solidFill>
                <a:prstDash val="solid"/>
                <a:miter lim="800000"/>
              </a:ln>
              <a:solidFill>
                <a:schemeClr val="accent3">
                  <a:lumMod val="50000"/>
                </a:schemeClr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xmlns="" id="{C8722DDC-8EEE-4A06-8DFE-B44871EAA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137030" y="4010736"/>
            <a:ext cx="4775075" cy="559656"/>
          </a:xfrm>
        </p:spPr>
        <p:txBody>
          <a:bodyPr rtlCol="0">
            <a:noAutofit/>
          </a:bodyPr>
          <a:lstStyle/>
          <a:p>
            <a:pPr algn="ctr" rtl="0">
              <a:spcAft>
                <a:spcPts val="600"/>
              </a:spcAft>
            </a:pPr>
            <a:r>
              <a:rPr lang="ru" sz="2000" b="1" dirty="0">
                <a:ln>
                  <a:solidFill>
                    <a:sysClr val="windowText" lastClr="000000"/>
                  </a:solidFill>
                </a:ln>
              </a:rPr>
              <a:t>Проект 10 класса </a:t>
            </a:r>
            <a:endParaRPr lang="ru" sz="2000" b="1" dirty="0" smtClean="0">
              <a:ln>
                <a:solidFill>
                  <a:sysClr val="windowText" lastClr="000000"/>
                </a:solidFill>
              </a:ln>
            </a:endParaRPr>
          </a:p>
          <a:p>
            <a:pPr algn="ctr" rtl="0">
              <a:spcAft>
                <a:spcPts val="600"/>
              </a:spcAft>
            </a:pPr>
            <a:r>
              <a:rPr lang="ru" sz="2000" b="1" dirty="0" smtClean="0">
                <a:ln>
                  <a:solidFill>
                    <a:sysClr val="windowText" lastClr="000000"/>
                  </a:solidFill>
                </a:ln>
              </a:rPr>
              <a:t>МБОУ СОШ </a:t>
            </a:r>
            <a:r>
              <a:rPr lang="ru" sz="2000" b="1" dirty="0">
                <a:ln>
                  <a:solidFill>
                    <a:sysClr val="windowText" lastClr="000000"/>
                  </a:solidFill>
                </a:ln>
              </a:rPr>
              <a:t>№2</a:t>
            </a:r>
          </a:p>
        </p:txBody>
      </p:sp>
    </p:spTree>
    <p:extLst>
      <p:ext uri="{BB962C8B-B14F-4D97-AF65-F5344CB8AC3E}">
        <p14:creationId xmlns:p14="http://schemas.microsoft.com/office/powerpoint/2010/main" val="258428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D7748500-5D4A-4A59-B0C3-917C69C9E8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91432" y="2344992"/>
            <a:ext cx="6666272" cy="1961537"/>
          </a:xfrm>
        </p:spPr>
        <p:txBody>
          <a:bodyPr>
            <a:normAutofit/>
          </a:bodyPr>
          <a:lstStyle/>
          <a:p>
            <a:pPr marL="457200" indent="-457200" algn="ctr">
              <a:lnSpc>
                <a:spcPct val="110000"/>
              </a:lnSpc>
              <a:spcBef>
                <a:spcPts val="900"/>
              </a:spcBef>
              <a:buClr>
                <a:schemeClr val="tx1">
                  <a:lumMod val="85000"/>
                  <a:lumOff val="15000"/>
                </a:schemeClr>
              </a:buClr>
            </a:pPr>
            <a:r>
              <a:rPr lang="ru-RU" sz="4400" b="1" i="1" dirty="0">
                <a:solidFill>
                  <a:schemeClr val="tx1"/>
                </a:solidFill>
                <a:latin typeface="+mn-lt"/>
              </a:rPr>
              <a:t>7</a:t>
            </a:r>
            <a:r>
              <a:rPr lang="ru-RU" sz="4400" b="1" i="1" dirty="0" smtClean="0">
                <a:solidFill>
                  <a:schemeClr val="tx1"/>
                </a:solidFill>
                <a:latin typeface="+mn-lt"/>
              </a:rPr>
              <a:t>. </a:t>
            </a:r>
            <a:r>
              <a:rPr lang="ru-RU" sz="4400" b="1" i="1" dirty="0" smtClean="0">
                <a:solidFill>
                  <a:schemeClr val="tx1"/>
                </a:solidFill>
                <a:latin typeface="+mn-lt"/>
              </a:rPr>
              <a:t>УСТАНОВИТЬ СТАТУЮ «</a:t>
            </a:r>
            <a:r>
              <a:rPr lang="ru-RU" sz="4400" b="1" i="1" dirty="0" smtClean="0">
                <a:solidFill>
                  <a:schemeClr val="tx1"/>
                </a:solidFill>
                <a:latin typeface="+mn-lt"/>
              </a:rPr>
              <a:t>ЮНОСТЬ»</a:t>
            </a:r>
            <a:endParaRPr lang="ru-RU" sz="4400" b="1" i="1" dirty="0">
              <a:solidFill>
                <a:schemeClr val="tx1"/>
              </a:solidFill>
              <a:latin typeface="+mn-lt"/>
            </a:endParaRPr>
          </a:p>
        </p:txBody>
      </p:sp>
      <p:pic>
        <p:nvPicPr>
          <p:cNvPr id="6" name="Объект 5">
            <a:extLst>
              <a:ext uri="{FF2B5EF4-FFF2-40B4-BE49-F238E27FC236}">
                <a16:creationId xmlns:a16="http://schemas.microsoft.com/office/drawing/2014/main" xmlns="" id="{7862DAAE-E127-46B4-BEC8-E6EFBC6BBEE9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995" y="253598"/>
            <a:ext cx="4119502" cy="6392333"/>
          </a:xfr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44840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80" t="6486" r="4099" b="1982"/>
          <a:stretch/>
        </p:blipFill>
        <p:spPr>
          <a:xfrm>
            <a:off x="222423" y="395416"/>
            <a:ext cx="6993924" cy="499706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20"/>
          <a:stretch/>
        </p:blipFill>
        <p:spPr>
          <a:xfrm>
            <a:off x="7216347" y="165573"/>
            <a:ext cx="4761471" cy="332396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338" b="17841"/>
          <a:stretch/>
        </p:blipFill>
        <p:spPr>
          <a:xfrm>
            <a:off x="6252521" y="3489541"/>
            <a:ext cx="5725297" cy="3212758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183376874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31DDB9CB-9782-43C8-9089-F4C0D01D4F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6304" y="2440667"/>
            <a:ext cx="10626213" cy="1511900"/>
          </a:xfrm>
        </p:spPr>
        <p:txBody>
          <a:bodyPr>
            <a:noAutofit/>
          </a:bodyPr>
          <a:lstStyle/>
          <a:p>
            <a:pPr algn="ctr"/>
            <a:r>
              <a:rPr lang="ru-RU" sz="7200" b="1" dirty="0">
                <a:ln>
                  <a:solidFill>
                    <a:sysClr val="windowText" lastClr="000000"/>
                  </a:solidFill>
                </a:ln>
                <a:latin typeface="+mn-lt"/>
              </a:rPr>
              <a:t>Спасибо 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652977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5ABA5861-393C-4A09-8F19-8AE4EB751B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0323" y="27900"/>
            <a:ext cx="10058400" cy="1070297"/>
          </a:xfrm>
        </p:spPr>
        <p:txBody>
          <a:bodyPr>
            <a:normAutofit/>
          </a:bodyPr>
          <a:lstStyle/>
          <a:p>
            <a:pPr algn="ctr"/>
            <a:r>
              <a:rPr lang="ru-RU" sz="6600" b="1" dirty="0">
                <a:ln w="381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Проблема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E5A2EEB6-F51C-452C-B489-DDE4D75D48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054389"/>
            <a:ext cx="12191999" cy="176095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3200" b="1" i="1" dirty="0" smtClean="0"/>
              <a:t>Отсутствие мест отдыха </a:t>
            </a:r>
            <a:r>
              <a:rPr lang="ru-RU" sz="3200" b="1" i="1" dirty="0" smtClean="0"/>
              <a:t>в </a:t>
            </a:r>
            <a:r>
              <a:rPr lang="ru-RU" sz="3200" b="1" i="1" dirty="0" err="1" smtClean="0"/>
              <a:t>мкр</a:t>
            </a:r>
            <a:r>
              <a:rPr lang="ru-RU" sz="3200" b="1" i="1" dirty="0" smtClean="0"/>
              <a:t>. Ноглики-2 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C681924A-F30E-40EA-BAC3-5390A1E1A28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7051" y="1590258"/>
            <a:ext cx="6970008" cy="5227508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999776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xmlns="" id="{2062AC32-E63E-4F70-AD4A-E16D447CCD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48813" y="362376"/>
            <a:ext cx="10058400" cy="96498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Цель проекта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3C04EB9F-C36F-4889-A756-2525E68196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71833" y="1356852"/>
            <a:ext cx="10436942" cy="4035453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2400" b="1" i="1" dirty="0" smtClean="0"/>
              <a:t>Создание паркого комплекса «Юность» на территории возле здания филиала МБУК НЦБС (ул. </a:t>
            </a:r>
            <a:r>
              <a:rPr lang="ru-RU" sz="2400" b="1" i="1" dirty="0" err="1" smtClean="0"/>
              <a:t>Штернберга</a:t>
            </a:r>
            <a:r>
              <a:rPr lang="ru-RU" sz="2400" b="1" i="1" dirty="0" smtClean="0"/>
              <a:t> №9)</a:t>
            </a:r>
          </a:p>
          <a:p>
            <a:pPr algn="ctr">
              <a:buNone/>
            </a:pPr>
            <a:endParaRPr lang="ru-RU" sz="2400" b="1" i="1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B7DA0F77-544A-44EC-A16B-0DAC23F822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033" y="2267478"/>
            <a:ext cx="7447935" cy="4189462"/>
          </a:xfrm>
          <a:prstGeom prst="rect">
            <a:avLst/>
          </a:prstGeom>
          <a:ln>
            <a:solidFill>
              <a:srgbClr val="0070C0"/>
            </a:solidFill>
          </a:ln>
        </p:spPr>
      </p:pic>
    </p:spTree>
    <p:extLst>
      <p:ext uri="{BB962C8B-B14F-4D97-AF65-F5344CB8AC3E}">
        <p14:creationId xmlns:p14="http://schemas.microsoft.com/office/powerpoint/2010/main" val="25877455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4BE83FA-B2EF-484D-805B-83AF07784E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80910" y="1150376"/>
            <a:ext cx="10058400" cy="3914152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ru-RU" sz="3200" i="1" dirty="0" smtClean="0">
                <a:ln>
                  <a:solidFill>
                    <a:sysClr val="windowText" lastClr="000000"/>
                  </a:solidFill>
                </a:ln>
              </a:rPr>
              <a:t>1. Произвести укладку тротуарной плитки</a:t>
            </a:r>
            <a:endParaRPr lang="en-US" sz="3200" i="1" dirty="0">
              <a:ln>
                <a:solidFill>
                  <a:sysClr val="windowText" lastClr="000000"/>
                </a:solidFill>
              </a:ln>
            </a:endParaRPr>
          </a:p>
          <a:p>
            <a:pPr marL="457200" indent="-457200">
              <a:buAutoNum type="arabicPeriod"/>
            </a:pPr>
            <a:endParaRPr lang="en-US" sz="2000" dirty="0"/>
          </a:p>
          <a:p>
            <a:pPr marL="457200" indent="-457200">
              <a:buAutoNum type="arabicPeriod"/>
            </a:pPr>
            <a:endParaRPr lang="en-US" sz="2000" dirty="0"/>
          </a:p>
          <a:p>
            <a:pPr marL="457200" indent="-457200">
              <a:buAutoNum type="arabicPeriod"/>
            </a:pPr>
            <a:endParaRPr lang="en-US" sz="2000" dirty="0"/>
          </a:p>
          <a:p>
            <a:pPr marL="457200" indent="-457200">
              <a:buAutoNum type="arabicPeriod"/>
            </a:pPr>
            <a:endParaRPr lang="en-US" sz="2000" dirty="0"/>
          </a:p>
          <a:p>
            <a:pPr marL="457200" indent="-457200">
              <a:buAutoNum type="arabicPeriod"/>
            </a:pPr>
            <a:endParaRPr lang="en-US" sz="2000" dirty="0"/>
          </a:p>
        </p:txBody>
      </p:sp>
      <p:pic>
        <p:nvPicPr>
          <p:cNvPr id="8" name="Рисунок 7" descr="трооот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798" y="1902543"/>
            <a:ext cx="5333623" cy="3554360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Рисунок 8" descr="трот.jpg"/>
          <p:cNvPicPr>
            <a:picLocks noChangeAspect="1"/>
          </p:cNvPicPr>
          <p:nvPr/>
        </p:nvPicPr>
        <p:blipFill>
          <a:blip r:embed="rId3"/>
          <a:srcRect t="18632"/>
          <a:stretch>
            <a:fillRect/>
          </a:stretch>
        </p:blipFill>
        <p:spPr>
          <a:xfrm>
            <a:off x="5987845" y="1896035"/>
            <a:ext cx="5855049" cy="3573119"/>
          </a:xfrm>
          <a:prstGeom prst="rect">
            <a:avLst/>
          </a:prstGeom>
          <a:ln>
            <a:solidFill>
              <a:schemeClr val="accent1"/>
            </a:solidFill>
          </a:ln>
        </p:spPr>
      </p:pic>
      <p:sp>
        <p:nvSpPr>
          <p:cNvPr id="11" name="Заголовок 1">
            <a:extLst>
              <a:ext uri="{FF2B5EF4-FFF2-40B4-BE49-F238E27FC236}">
                <a16:creationId xmlns:a16="http://schemas.microsoft.com/office/drawing/2014/main" xmlns="" id="{27868611-C3A0-4E24-BC34-DE47071746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78310" y="383458"/>
            <a:ext cx="10058400" cy="943897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b="1" dirty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Задачи проекта</a:t>
            </a:r>
          </a:p>
        </p:txBody>
      </p:sp>
    </p:spTree>
    <p:extLst>
      <p:ext uri="{BB962C8B-B14F-4D97-AF65-F5344CB8AC3E}">
        <p14:creationId xmlns:p14="http://schemas.microsoft.com/office/powerpoint/2010/main" val="59712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xmlns="" id="{D4BE83FA-B2EF-484D-805B-83AF07784E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28393" y="1563332"/>
            <a:ext cx="10058400" cy="3914152"/>
          </a:xfrm>
        </p:spPr>
        <p:txBody>
          <a:bodyPr>
            <a:normAutofit/>
          </a:bodyPr>
          <a:lstStyle/>
          <a:p>
            <a:pPr marL="514350" indent="-514350" algn="ctr">
              <a:buNone/>
            </a:pPr>
            <a:r>
              <a:rPr lang="ru-RU" sz="3200" i="1" dirty="0" smtClean="0">
                <a:ln>
                  <a:solidFill>
                    <a:sysClr val="windowText" lastClr="000000"/>
                  </a:solidFill>
                </a:ln>
              </a:rPr>
              <a:t>2. УСТАНОВИТЬ СКАМЕЙКИ</a:t>
            </a:r>
            <a:endParaRPr lang="en-US" sz="3200" i="1" dirty="0">
              <a:ln>
                <a:solidFill>
                  <a:sysClr val="windowText" lastClr="000000"/>
                </a:solidFill>
              </a:ln>
            </a:endParaRPr>
          </a:p>
          <a:p>
            <a:pPr marL="457200" indent="-457200">
              <a:buAutoNum type="arabicPeriod"/>
            </a:pPr>
            <a:endParaRPr lang="en-US" sz="2000" dirty="0"/>
          </a:p>
          <a:p>
            <a:pPr marL="457200" indent="-457200">
              <a:buAutoNum type="arabicPeriod"/>
            </a:pPr>
            <a:endParaRPr lang="en-US" sz="2000" dirty="0"/>
          </a:p>
          <a:p>
            <a:pPr marL="457200" indent="-457200">
              <a:buAutoNum type="arabicPeriod"/>
            </a:pPr>
            <a:endParaRPr lang="en-US" sz="2000" dirty="0"/>
          </a:p>
          <a:p>
            <a:pPr marL="457200" indent="-457200">
              <a:buAutoNum type="arabicPeriod"/>
            </a:pPr>
            <a:endParaRPr lang="en-US" sz="2000" dirty="0"/>
          </a:p>
          <a:p>
            <a:pPr marL="457200" indent="-457200">
              <a:buAutoNum type="arabicPeriod"/>
            </a:pPr>
            <a:endParaRPr lang="en-US" sz="2000" dirty="0"/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xmlns="" id="{0219AE2E-AF86-4C61-BC08-C65AC53DF6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587" y="2489377"/>
            <a:ext cx="5466735" cy="3643066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xmlns="" id="{03AD6BE2-1025-49BA-9D92-3CEC9FA1BBC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75178" y="2492477"/>
            <a:ext cx="4872809" cy="3654606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59712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63314DD7-975C-434C-ABF8-8F2FCE6E3C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4034505" y="1165121"/>
            <a:ext cx="3590410" cy="5385614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7" name="Объект 2">
            <a:extLst>
              <a:ext uri="{FF2B5EF4-FFF2-40B4-BE49-F238E27FC236}">
                <a16:creationId xmlns:a16="http://schemas.microsoft.com/office/drawing/2014/main" xmlns="" id="{D4BE83FA-B2EF-484D-805B-83AF07784E6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7274" y="457201"/>
            <a:ext cx="11463952" cy="1209367"/>
          </a:xfrm>
        </p:spPr>
        <p:txBody>
          <a:bodyPr>
            <a:normAutofit/>
          </a:bodyPr>
          <a:lstStyle/>
          <a:p>
            <a:pPr marL="457200" indent="-457200" algn="ctr">
              <a:buNone/>
            </a:pPr>
            <a:r>
              <a:rPr lang="ru-RU" sz="3200" b="1" i="1" dirty="0" smtClean="0"/>
              <a:t>3. УСТАНОВИТЬ УРНЫ</a:t>
            </a:r>
            <a:endParaRPr lang="en-US" sz="3200" b="1" i="1" dirty="0"/>
          </a:p>
          <a:p>
            <a:pPr marL="457200" indent="-457200">
              <a:buAutoNum type="arabicPeriod"/>
            </a:pPr>
            <a:endParaRPr lang="en-US" sz="2000" dirty="0"/>
          </a:p>
          <a:p>
            <a:pPr marL="457200" indent="-457200">
              <a:buAutoNum type="arabicPeriod"/>
            </a:pPr>
            <a:endParaRPr lang="en-US" sz="2000" dirty="0"/>
          </a:p>
          <a:p>
            <a:pPr marL="457200" indent="-457200">
              <a:buAutoNum type="arabicPeriod"/>
            </a:pPr>
            <a:endParaRPr lang="en-US" sz="2000" dirty="0"/>
          </a:p>
          <a:p>
            <a:pPr marL="457200" indent="-457200">
              <a:buAutoNum type="arabicPeriod"/>
            </a:pPr>
            <a:endParaRPr lang="en-US" sz="2000" dirty="0"/>
          </a:p>
          <a:p>
            <a:pPr marL="457200" indent="-457200">
              <a:buAutoNum type="arabicPeriod"/>
            </a:pP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5971234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xmlns="" id="{0DC7E739-E4B8-43D3-AFF5-ABCB3A996C0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26533" y="1180718"/>
            <a:ext cx="7304164" cy="5478124"/>
          </a:xfrm>
          <a:prstGeom prst="rect">
            <a:avLst/>
          </a:prstGeom>
          <a:ln>
            <a:solidFill>
              <a:srgbClr val="0070C0"/>
            </a:solidFill>
          </a:ln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67228B2-2F73-4D9D-AA98-B3AAA338EB15}"/>
              </a:ext>
            </a:extLst>
          </p:cNvPr>
          <p:cNvSpPr txBox="1"/>
          <p:nvPr/>
        </p:nvSpPr>
        <p:spPr>
          <a:xfrm>
            <a:off x="307207" y="619694"/>
            <a:ext cx="11535747" cy="60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lnSpc>
                <a:spcPct val="110000"/>
              </a:lnSpc>
              <a:spcBef>
                <a:spcPts val="900"/>
              </a:spcBef>
              <a:buClr>
                <a:schemeClr val="tx1">
                  <a:lumMod val="85000"/>
                  <a:lumOff val="15000"/>
                </a:schemeClr>
              </a:buClr>
            </a:pPr>
            <a:r>
              <a:rPr lang="ru-RU" sz="3200" b="1" i="1" dirty="0" smtClean="0"/>
              <a:t>4. ОФОРМИТЬ ЦВЕТОЧНЫЕ КЛУМБЫ </a:t>
            </a:r>
            <a:endParaRPr lang="ru-RU" sz="3200" b="1" i="1" dirty="0"/>
          </a:p>
        </p:txBody>
      </p:sp>
    </p:spTree>
    <p:extLst>
      <p:ext uri="{BB962C8B-B14F-4D97-AF65-F5344CB8AC3E}">
        <p14:creationId xmlns:p14="http://schemas.microsoft.com/office/powerpoint/2010/main" val="44840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Box 9">
            <a:extLst>
              <a:ext uri="{FF2B5EF4-FFF2-40B4-BE49-F238E27FC236}">
                <a16:creationId xmlns:a16="http://schemas.microsoft.com/office/drawing/2014/main" xmlns="" id="{867228B2-2F73-4D9D-AA98-B3AAA338EB15}"/>
              </a:ext>
            </a:extLst>
          </p:cNvPr>
          <p:cNvSpPr txBox="1"/>
          <p:nvPr/>
        </p:nvSpPr>
        <p:spPr>
          <a:xfrm>
            <a:off x="259802" y="560701"/>
            <a:ext cx="11535747" cy="6069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lnSpc>
                <a:spcPct val="110000"/>
              </a:lnSpc>
              <a:spcBef>
                <a:spcPts val="900"/>
              </a:spcBef>
              <a:buClr>
                <a:schemeClr val="tx1">
                  <a:lumMod val="85000"/>
                  <a:lumOff val="15000"/>
                </a:schemeClr>
              </a:buClr>
            </a:pPr>
            <a:r>
              <a:rPr lang="ru-RU" sz="3200" i="1" dirty="0" smtClean="0">
                <a:ln>
                  <a:solidFill>
                    <a:schemeClr val="tx1"/>
                  </a:solidFill>
                </a:ln>
              </a:rPr>
              <a:t>5. УСТАНОВКА КЛУМБ </a:t>
            </a:r>
            <a:endParaRPr lang="ru-RU" sz="3200" i="1" dirty="0">
              <a:ln>
                <a:solidFill>
                  <a:schemeClr val="tx1"/>
                </a:solidFill>
              </a:ln>
            </a:endParaRPr>
          </a:p>
        </p:txBody>
      </p:sp>
      <p:pic>
        <p:nvPicPr>
          <p:cNvPr id="1026" name="Picture 2" descr="https://static.tildacdn.com/tild3165-6538-4365-b835-356538653533/140103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208" y="1368458"/>
            <a:ext cx="7554934" cy="5033476"/>
          </a:xfrm>
          <a:prstGeom prst="rect">
            <a:avLst/>
          </a:prstGeom>
          <a:noFill/>
          <a:ln>
            <a:solidFill>
              <a:schemeClr val="accent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840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xmlns="" id="{E325BE9E-ACE1-4949-BFA0-F8BB57FE3A37}"/>
              </a:ext>
            </a:extLst>
          </p:cNvPr>
          <p:cNvSpPr txBox="1"/>
          <p:nvPr/>
        </p:nvSpPr>
        <p:spPr>
          <a:xfrm>
            <a:off x="0" y="413229"/>
            <a:ext cx="12192000" cy="56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ctr">
              <a:lnSpc>
                <a:spcPct val="110000"/>
              </a:lnSpc>
              <a:spcBef>
                <a:spcPts val="900"/>
              </a:spcBef>
              <a:buClr>
                <a:schemeClr val="tx1">
                  <a:lumMod val="85000"/>
                  <a:lumOff val="15000"/>
                </a:schemeClr>
              </a:buClr>
            </a:pPr>
            <a:r>
              <a:rPr lang="ru-RU" sz="2000" b="1" i="1" dirty="0"/>
              <a:t> </a:t>
            </a:r>
            <a:r>
              <a:rPr lang="ru-RU" sz="2800" b="1" i="1" dirty="0"/>
              <a:t>6</a:t>
            </a:r>
            <a:r>
              <a:rPr lang="ru-RU" sz="2800" b="1" i="1" dirty="0" smtClean="0"/>
              <a:t>. </a:t>
            </a:r>
            <a:r>
              <a:rPr lang="ru-RU" sz="2800" b="1" i="1" dirty="0" smtClean="0"/>
              <a:t>УСТАНОВИТЬ ОСВЕЩЕНИЕ</a:t>
            </a:r>
            <a:endParaRPr lang="ru-RU" sz="2800" b="1" i="1" dirty="0"/>
          </a:p>
        </p:txBody>
      </p:sp>
      <p:pic>
        <p:nvPicPr>
          <p:cNvPr id="4" name="Рисунок 3" descr="фонарь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1140" y="991060"/>
            <a:ext cx="2670073" cy="5528421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5" name="Рисунок 4" descr="онарь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40361" y="1017637"/>
            <a:ext cx="3021169" cy="5486385"/>
          </a:xfrm>
          <a:prstGeom prst="rect">
            <a:avLst/>
          </a:prstGeom>
          <a:ln>
            <a:solidFill>
              <a:schemeClr val="accent1"/>
            </a:solidFill>
          </a:ln>
        </p:spPr>
      </p:pic>
    </p:spTree>
    <p:extLst>
      <p:ext uri="{BB962C8B-B14F-4D97-AF65-F5344CB8AC3E}">
        <p14:creationId xmlns:p14="http://schemas.microsoft.com/office/powerpoint/2010/main" val="44840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290</TotalTime>
  <Words>82</Words>
  <Application>Microsoft Office PowerPoint</Application>
  <PresentationFormat>Широкоэкранный</PresentationFormat>
  <Paragraphs>25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7" baseType="lpstr">
      <vt:lpstr>Arial</vt:lpstr>
      <vt:lpstr>Calibri</vt:lpstr>
      <vt:lpstr>Constantia</vt:lpstr>
      <vt:lpstr>Wingdings 2</vt:lpstr>
      <vt:lpstr>Поток</vt:lpstr>
      <vt:lpstr>Парк «Юность»</vt:lpstr>
      <vt:lpstr>Проблема</vt:lpstr>
      <vt:lpstr>Цель проекта</vt:lpstr>
      <vt:lpstr>Задачи проекта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7. УСТАНОВИТЬ СТАТУЮ «ЮНОСТЬ»</vt:lpstr>
      <vt:lpstr>Презентация PowerPoint</vt:lpstr>
      <vt:lpstr>Спасибо за внимание!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Парк «юности»</dc:title>
  <dc:creator>сергей низюн</dc:creator>
  <cp:lastModifiedBy>user</cp:lastModifiedBy>
  <cp:revision>25</cp:revision>
  <dcterms:created xsi:type="dcterms:W3CDTF">2020-11-19T05:07:53Z</dcterms:created>
  <dcterms:modified xsi:type="dcterms:W3CDTF">2020-11-24T07:45:35Z</dcterms:modified>
</cp:coreProperties>
</file>