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9" r:id="rId2"/>
  </p:sldIdLst>
  <p:sldSz cx="6858000" cy="5143500"/>
  <p:notesSz cx="6810375" cy="9942513"/>
  <p:defaultTextStyle>
    <a:defPPr>
      <a:defRPr lang="ru-RU"/>
    </a:defPPr>
    <a:lvl1pPr marL="0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1pPr>
    <a:lvl2pPr marL="389594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2pPr>
    <a:lvl3pPr marL="779189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3pPr>
    <a:lvl4pPr marL="1168783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4pPr>
    <a:lvl5pPr marL="1558377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5pPr>
    <a:lvl6pPr marL="1947972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6pPr>
    <a:lvl7pPr marL="233756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7pPr>
    <a:lvl8pPr marL="2727161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8pPr>
    <a:lvl9pPr marL="311675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E5"/>
    <a:srgbClr val="213B76"/>
    <a:srgbClr val="FFFFCC"/>
    <a:srgbClr val="FFFF99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7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2" cy="498237"/>
          </a:xfrm>
          <a:prstGeom prst="rect">
            <a:avLst/>
          </a:prstGeom>
        </p:spPr>
        <p:txBody>
          <a:bodyPr vert="horz" lIns="91143" tIns="45572" rIns="91143" bIns="4557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8237"/>
          </a:xfrm>
          <a:prstGeom prst="rect">
            <a:avLst/>
          </a:prstGeom>
        </p:spPr>
        <p:txBody>
          <a:bodyPr vert="horz" lIns="91143" tIns="45572" rIns="91143" bIns="45572" rtlCol="0"/>
          <a:lstStyle>
            <a:lvl1pPr algn="r">
              <a:defRPr sz="1200"/>
            </a:lvl1pPr>
          </a:lstStyle>
          <a:p>
            <a:fld id="{0D66913A-EA86-4EEA-B300-19390AF90F45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76750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3" tIns="45572" rIns="91143" bIns="4557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5609"/>
            <a:ext cx="5448300" cy="3914488"/>
          </a:xfrm>
          <a:prstGeom prst="rect">
            <a:avLst/>
          </a:prstGeom>
        </p:spPr>
        <p:txBody>
          <a:bodyPr vert="horz" lIns="91143" tIns="45572" rIns="91143" bIns="4557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4277"/>
            <a:ext cx="2951162" cy="498237"/>
          </a:xfrm>
          <a:prstGeom prst="rect">
            <a:avLst/>
          </a:prstGeom>
        </p:spPr>
        <p:txBody>
          <a:bodyPr vert="horz" lIns="91143" tIns="45572" rIns="91143" bIns="4557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637" y="9444277"/>
            <a:ext cx="2951162" cy="498237"/>
          </a:xfrm>
          <a:prstGeom prst="rect">
            <a:avLst/>
          </a:prstGeom>
        </p:spPr>
        <p:txBody>
          <a:bodyPr vert="horz" lIns="91143" tIns="45572" rIns="91143" bIns="45572" rtlCol="0" anchor="b"/>
          <a:lstStyle>
            <a:lvl1pPr algn="r">
              <a:defRPr sz="1200"/>
            </a:lvl1pPr>
          </a:lstStyle>
          <a:p>
            <a:fld id="{5C2DFD70-C27B-4327-BE43-244353217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6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FD70-C27B-4327-BE43-2443532170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0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4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3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2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FA81-8BD1-4098-8B6E-3B6AB627E7F4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39" y="941759"/>
            <a:ext cx="6637623" cy="16856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Мэр муниципального образования «Городской округ Ногликский» - глава администрации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0721" y="1299290"/>
            <a:ext cx="1987487" cy="66464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lvl="0" algn="just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Вице-мэр,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возглавляет и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 департамента экономического развития, строительства, жилищно-коммунального и дорожного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хозяйства, административной комиссии</a:t>
            </a:r>
            <a:endParaRPr lang="ru-RU" sz="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939" y="1300779"/>
            <a:ext cx="1736221" cy="66316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вице-мэр, возглавляет и организует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социальной политики, наделенного статусом юридического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лица*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77957" y="1296417"/>
            <a:ext cx="1533148" cy="66412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lvl="0" algn="just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 внутренней политики,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возглавляет и организует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по обеспечению деятельности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29826" y="1738297"/>
            <a:ext cx="1115922" cy="3673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организации работы в селах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29826" y="1302017"/>
            <a:ext cx="1115922" cy="4050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мобилизационной подготовке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99942" y="3043131"/>
            <a:ext cx="1549524" cy="281636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строительства и архитектуры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94040" y="3397073"/>
            <a:ext cx="1553886" cy="3936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дорожного хозяйства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97602" y="2781420"/>
            <a:ext cx="1554802" cy="18940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23300" y="2460155"/>
            <a:ext cx="1359590" cy="1802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3908798" y="2802679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4340863" y="2818396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475801" y="1110967"/>
            <a:ext cx="6918" cy="11311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4628396" y="1109591"/>
            <a:ext cx="3148" cy="1905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825797" y="1115243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34000" y="1116709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935671" y="2407934"/>
            <a:ext cx="2850" cy="1675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3901937" y="251651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327679" y="2712939"/>
            <a:ext cx="1350832" cy="50219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культуры, спорта, молодежной и социальной политики,  туризма и КМНС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9939" y="4837656"/>
            <a:ext cx="2110460" cy="236931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*курирует работу МКУ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«Служба ГО и ЧС»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26765" y="3288286"/>
            <a:ext cx="1350832" cy="26360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</a:t>
            </a:r>
            <a:r>
              <a:rPr lang="ru-RU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3" name="Прямая со стрелкой 102"/>
          <p:cNvCxnSpPr/>
          <p:nvPr/>
        </p:nvCxnSpPr>
        <p:spPr>
          <a:xfrm>
            <a:off x="211994" y="2563103"/>
            <a:ext cx="1198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427275" y="131568"/>
            <a:ext cx="217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Собрания муниципального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«Городской округ Ногликский» от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5479" y="690370"/>
            <a:ext cx="6548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администрации муниципального образования «Городской округ Ногликский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201950" y="2233543"/>
            <a:ext cx="7259" cy="16688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3890092" y="2233543"/>
            <a:ext cx="22305" cy="2409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1135670" y="1963023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331840" y="3630511"/>
            <a:ext cx="1350154" cy="5914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планированию, правовому регулированию, кадровым и организационным вопросам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Прямая со стрелкой 63"/>
          <p:cNvCxnSpPr/>
          <p:nvPr/>
        </p:nvCxnSpPr>
        <p:spPr>
          <a:xfrm>
            <a:off x="1948271" y="2876122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1937096" y="318394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5629826" y="2132521"/>
            <a:ext cx="1115922" cy="1892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РСП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083785" y="3860129"/>
            <a:ext cx="1561605" cy="3673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комиссия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555934" y="2084760"/>
            <a:ext cx="1126956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социальной политики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>
            <a:off x="203200" y="2233545"/>
            <a:ext cx="354574" cy="16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221614" y="2964035"/>
            <a:ext cx="115463" cy="3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>
            <a:off x="207837" y="3426420"/>
            <a:ext cx="1154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/>
          <p:nvPr/>
        </p:nvCxnSpPr>
        <p:spPr>
          <a:xfrm flipV="1">
            <a:off x="206867" y="3894485"/>
            <a:ext cx="119846" cy="78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/>
          <p:nvPr/>
        </p:nvCxnSpPr>
        <p:spPr>
          <a:xfrm>
            <a:off x="5482719" y="1512629"/>
            <a:ext cx="147107" cy="5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2130712" y="2092195"/>
            <a:ext cx="1517906" cy="60049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развития, строительства, жилищно-коммунального и дорожного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хозяйства, возглавляет директор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1945740" y="2407934"/>
            <a:ext cx="1849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2824020" y="1963023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1948271" y="3593875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1937096" y="408382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4044314" y="2428181"/>
            <a:ext cx="2004875" cy="17666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Организационно-контрольный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4043184" y="2678951"/>
            <a:ext cx="2012870" cy="24745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бухгалтерского учета, отчетности и закупок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037449" y="2982194"/>
            <a:ext cx="2018619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кадровому обеспечению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037450" y="3268301"/>
            <a:ext cx="2018618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обеспечению</a:t>
            </a:r>
            <a:endParaRPr lang="ru-RU" sz="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046943" y="4076646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связям с общественностью и СМИ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037450" y="3547030"/>
            <a:ext cx="2018604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автоматизации и информационно-телекоммуникационным системам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046943" y="4480855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материально-техническому обеспечению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" name="Прямая со стрелкой 103"/>
          <p:cNvCxnSpPr/>
          <p:nvPr/>
        </p:nvCxnSpPr>
        <p:spPr>
          <a:xfrm>
            <a:off x="3903938" y="3089916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>
            <a:off x="3908798" y="3777862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>
            <a:off x="3908798" y="3367905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/>
          <p:nvPr/>
        </p:nvCxnSpPr>
        <p:spPr>
          <a:xfrm>
            <a:off x="3908798" y="4214195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>
            <a:off x="3890092" y="4643472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 стрелкой 119"/>
          <p:cNvCxnSpPr/>
          <p:nvPr/>
        </p:nvCxnSpPr>
        <p:spPr>
          <a:xfrm>
            <a:off x="5482719" y="1914743"/>
            <a:ext cx="147107" cy="5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>
            <a:off x="5482719" y="2240203"/>
            <a:ext cx="147107" cy="5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4044314" y="2084760"/>
            <a:ext cx="1357933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обеспечению деятельности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4644531" y="1963023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63" idx="1"/>
          </p:cNvCxnSpPr>
          <p:nvPr/>
        </p:nvCxnSpPr>
        <p:spPr>
          <a:xfrm flipH="1">
            <a:off x="3918192" y="2233949"/>
            <a:ext cx="126122" cy="23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2833</TotalTime>
  <Words>200</Words>
  <Application>Microsoft Office PowerPoint</Application>
  <PresentationFormat>Произвольный</PresentationFormat>
  <Paragraphs>31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И. Полетаева</dc:creator>
  <cp:lastModifiedBy>Алина С. Шаповалова</cp:lastModifiedBy>
  <cp:revision>114</cp:revision>
  <cp:lastPrinted>2023-05-14T22:51:49Z</cp:lastPrinted>
  <dcterms:created xsi:type="dcterms:W3CDTF">2020-01-16T03:58:48Z</dcterms:created>
  <dcterms:modified xsi:type="dcterms:W3CDTF">2023-05-15T03:09:19Z</dcterms:modified>
</cp:coreProperties>
</file>