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9" r:id="rId2"/>
  </p:sldIdLst>
  <p:sldSz cx="6858000" cy="5143500"/>
  <p:notesSz cx="6797675" cy="9874250"/>
  <p:defaultTextStyle>
    <a:defPPr>
      <a:defRPr lang="ru-RU"/>
    </a:defPPr>
    <a:lvl1pPr marL="0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1pPr>
    <a:lvl2pPr marL="389594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2pPr>
    <a:lvl3pPr marL="779189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3pPr>
    <a:lvl4pPr marL="1168783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4pPr>
    <a:lvl5pPr marL="1558377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5pPr>
    <a:lvl6pPr marL="1947972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6pPr>
    <a:lvl7pPr marL="233756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7pPr>
    <a:lvl8pPr marL="2727161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8pPr>
    <a:lvl9pPr marL="311675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8E5"/>
    <a:srgbClr val="213B76"/>
    <a:srgbClr val="FFFFCC"/>
    <a:srgbClr val="FFFF99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178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81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816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0D66913A-EA86-4EEA-B300-19390AF90F45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2752"/>
            <a:ext cx="5438140" cy="3887612"/>
          </a:xfrm>
          <a:prstGeom prst="rect">
            <a:avLst/>
          </a:prstGeom>
        </p:spPr>
        <p:txBody>
          <a:bodyPr vert="horz" lIns="90708" tIns="45354" rIns="90708" bIns="4535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9435"/>
            <a:ext cx="2945659" cy="49481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9435"/>
            <a:ext cx="2945659" cy="494816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5C2DFD70-C27B-4327-BE43-244353217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56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FD70-C27B-4327-BE43-2443532170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90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4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3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8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71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3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79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42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5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4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EFA81-8BD1-4098-8B6E-3B6AB627E7F4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1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39" y="941759"/>
            <a:ext cx="6637623" cy="16856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Мэр муниципального образования «Городской округ Ногликский» - глава администрации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938" y="1289559"/>
            <a:ext cx="1806191" cy="6942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вице-мэр, организует работу  департамента экономического развития, строительства, жилищно-коммунального и дорожного хозяйства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67609" y="1289559"/>
            <a:ext cx="1660320" cy="6942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Вице-мэр, возглавляет и организует работу  департамента социальной политики, наделенного статусом юридического лица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94946" y="1289559"/>
            <a:ext cx="1524517" cy="6917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Управляющий делами, организует работу организационно-правового департамента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03485" y="1180633"/>
            <a:ext cx="999122" cy="36733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организации работы в селах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03485" y="1611232"/>
            <a:ext cx="999122" cy="4050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мобилизационной подготовке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938" y="2110011"/>
            <a:ext cx="1322263" cy="60049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департамента экономического развития, строительства, жилищно-коммунального и дорожного хозяйства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6800" y="3314676"/>
            <a:ext cx="1114401" cy="41982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строительства и архитектуры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3515" y="3890519"/>
            <a:ext cx="1117686" cy="39360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жилищно-коммунального и дорожного хозяйства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3515" y="2860280"/>
            <a:ext cx="1117686" cy="2983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экономики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65412" y="2084578"/>
            <a:ext cx="1147472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Организационно-контрольный отдел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65992" y="2470739"/>
            <a:ext cx="1146313" cy="54148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бухгалтерского учета, отчетности и закупок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64833" y="3082528"/>
            <a:ext cx="2009126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кадровому обеспечению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64833" y="3372582"/>
            <a:ext cx="2006777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правовому обеспечению</a:t>
            </a:r>
            <a:endParaRPr lang="ru-RU" sz="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64833" y="4183443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связям с общественностью и СМИ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64833" y="3658509"/>
            <a:ext cx="2009126" cy="46166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автоматизации и информационно-телекоммуникационным системам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64833" y="4602435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материально-техническому обеспечению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308272" y="2110012"/>
            <a:ext cx="1419657" cy="18023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образования</a:t>
            </a:r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3997717" y="2246233"/>
            <a:ext cx="164712" cy="15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3996948" y="2713867"/>
            <a:ext cx="16548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3996948" y="3197154"/>
            <a:ext cx="165482" cy="38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3999352" y="3488475"/>
            <a:ext cx="165481" cy="1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3999352" y="3889341"/>
            <a:ext cx="172965" cy="92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3999352" y="4356632"/>
            <a:ext cx="168894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3999352" y="4738100"/>
            <a:ext cx="16771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5565339" y="1357095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5565339" y="2140356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565339" y="1130063"/>
            <a:ext cx="1" cy="1010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5" idx="0"/>
          </p:cNvCxnSpPr>
          <p:nvPr/>
        </p:nvCxnSpPr>
        <p:spPr>
          <a:xfrm flipH="1">
            <a:off x="4657205" y="1110328"/>
            <a:ext cx="290" cy="1792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2885637" y="1122738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719215" y="1111754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48001" y="2719887"/>
            <a:ext cx="0" cy="1407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>
            <a:endCxn id="12" idx="1"/>
          </p:cNvCxnSpPr>
          <p:nvPr/>
        </p:nvCxnSpPr>
        <p:spPr>
          <a:xfrm>
            <a:off x="148001" y="300946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>
            <a:off x="148001" y="3524588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>
            <a:off x="148001" y="413252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2307652" y="2309956"/>
            <a:ext cx="1420277" cy="39750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культуры, спорта, молодежной и социальной политики, туризма и КМНС</a:t>
            </a:r>
          </a:p>
        </p:txBody>
      </p:sp>
      <p:sp>
        <p:nvSpPr>
          <p:cNvPr id="96" name="Прямоугольник 95"/>
          <p:cNvSpPr/>
          <p:nvPr/>
        </p:nvSpPr>
        <p:spPr>
          <a:xfrm>
            <a:off x="2313854" y="2738883"/>
            <a:ext cx="1414075" cy="26360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секретарь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КДНиЗП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9" name="Прямая со стрелкой 98"/>
          <p:cNvCxnSpPr/>
          <p:nvPr/>
        </p:nvCxnSpPr>
        <p:spPr>
          <a:xfrm>
            <a:off x="2167794" y="219541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>
            <a:off x="2167794" y="2535797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>
            <a:off x="2178340" y="2860280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/>
          <p:nvPr/>
        </p:nvCxnSpPr>
        <p:spPr>
          <a:xfrm>
            <a:off x="2167794" y="319715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427275" y="131568"/>
            <a:ext cx="2177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УТВЕРЖДЕНО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Собрания муниципального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«Городской округ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Ногликский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от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5479" y="690370"/>
            <a:ext cx="65480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администрации муниципального образования «Городской округ 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Ногликский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2167794" y="1981332"/>
            <a:ext cx="560" cy="12158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999352" y="1988274"/>
            <a:ext cx="0" cy="2749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842358" y="1988274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2953616" y="1988274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4657204" y="1981332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2313854" y="3021407"/>
            <a:ext cx="1414075" cy="50318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планированию,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правовому регулированию, кадровым и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организационным вопросам 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5705261" y="2056979"/>
            <a:ext cx="999122" cy="1892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РСП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5565339" y="1798303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132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2691</TotalTime>
  <Words>168</Words>
  <Application>Microsoft Office PowerPoint</Application>
  <PresentationFormat>Произвольный</PresentationFormat>
  <Paragraphs>27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И. Полетаева</dc:creator>
  <cp:lastModifiedBy>Лина И. Густова</cp:lastModifiedBy>
  <cp:revision>96</cp:revision>
  <cp:lastPrinted>2020-07-09T01:36:39Z</cp:lastPrinted>
  <dcterms:created xsi:type="dcterms:W3CDTF">2020-01-16T03:58:48Z</dcterms:created>
  <dcterms:modified xsi:type="dcterms:W3CDTF">2023-02-10T03:31:47Z</dcterms:modified>
</cp:coreProperties>
</file>